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2" r:id="rId1"/>
    <p:sldMasterId id="2147483862" r:id="rId2"/>
  </p:sldMasterIdLst>
  <p:notesMasterIdLst>
    <p:notesMasterId r:id="rId10"/>
  </p:notesMasterIdLst>
  <p:sldIdLst>
    <p:sldId id="3381" r:id="rId3"/>
    <p:sldId id="2145707506" r:id="rId4"/>
    <p:sldId id="259" r:id="rId5"/>
    <p:sldId id="2145707543" r:id="rId6"/>
    <p:sldId id="2145707544" r:id="rId7"/>
    <p:sldId id="256" r:id="rId8"/>
    <p:sldId id="3063" r:id="rId9"/>
  </p:sldIdLst>
  <p:sldSz cx="12192000" cy="6858000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D4D"/>
    <a:srgbClr val="568C10"/>
    <a:srgbClr val="046A70"/>
    <a:srgbClr val="D52027"/>
    <a:srgbClr val="ABC762"/>
    <a:srgbClr val="0F5890"/>
    <a:srgbClr val="3B8F42"/>
    <a:srgbClr val="F16122"/>
    <a:srgbClr val="D4594B"/>
    <a:srgbClr val="2E2E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F4DF9D-B8B3-4C4F-A956-F53B045278C9}" v="74" dt="2025-10-18T23:01:18.5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26"/>
    <p:restoredTop sz="94629"/>
  </p:normalViewPr>
  <p:slideViewPr>
    <p:cSldViewPr snapToGrid="0">
      <p:cViewPr varScale="1">
        <p:scale>
          <a:sx n="64" d="100"/>
          <a:sy n="64" d="100"/>
        </p:scale>
        <p:origin x="1212" y="7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1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17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19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o Puente" userId="4b5686f9-b0db-4893-9ac8-3e2e4c484943" providerId="ADAL" clId="{B7721D0F-1703-4E68-B3F5-F19928ED928D}"/>
    <pc:docChg chg="custSel addSld delSld modSld sldOrd">
      <pc:chgData name="Mario Puente" userId="4b5686f9-b0db-4893-9ac8-3e2e4c484943" providerId="ADAL" clId="{B7721D0F-1703-4E68-B3F5-F19928ED928D}" dt="2025-10-18T23:04:24.090" v="1462" actId="20577"/>
      <pc:docMkLst>
        <pc:docMk/>
      </pc:docMkLst>
      <pc:sldChg chg="addSp delSp modSp mod ord">
        <pc:chgData name="Mario Puente" userId="4b5686f9-b0db-4893-9ac8-3e2e4c484943" providerId="ADAL" clId="{B7721D0F-1703-4E68-B3F5-F19928ED928D}" dt="2025-10-18T22:46:54.214" v="1238" actId="255"/>
        <pc:sldMkLst>
          <pc:docMk/>
          <pc:sldMk cId="0" sldId="256"/>
        </pc:sldMkLst>
        <pc:spChg chg="del">
          <ac:chgData name="Mario Puente" userId="4b5686f9-b0db-4893-9ac8-3e2e4c484943" providerId="ADAL" clId="{B7721D0F-1703-4E68-B3F5-F19928ED928D}" dt="2025-10-18T22:45:11.619" v="1223" actId="478"/>
          <ac:spMkLst>
            <pc:docMk/>
            <pc:sldMk cId="0" sldId="256"/>
            <ac:spMk id="12" creationId="{00000000-0000-0000-0000-000000000000}"/>
          </ac:spMkLst>
        </pc:spChg>
        <pc:spChg chg="del">
          <ac:chgData name="Mario Puente" userId="4b5686f9-b0db-4893-9ac8-3e2e4c484943" providerId="ADAL" clId="{B7721D0F-1703-4E68-B3F5-F19928ED928D}" dt="2025-10-18T22:46:18.037" v="1233" actId="478"/>
          <ac:spMkLst>
            <pc:docMk/>
            <pc:sldMk cId="0" sldId="256"/>
            <ac:spMk id="16" creationId="{00000000-0000-0000-0000-000000000000}"/>
          </ac:spMkLst>
        </pc:spChg>
        <pc:spChg chg="mod">
          <ac:chgData name="Mario Puente" userId="4b5686f9-b0db-4893-9ac8-3e2e4c484943" providerId="ADAL" clId="{B7721D0F-1703-4E68-B3F5-F19928ED928D}" dt="2025-10-18T22:46:54.214" v="1238" actId="255"/>
          <ac:spMkLst>
            <pc:docMk/>
            <pc:sldMk cId="0" sldId="256"/>
            <ac:spMk id="19" creationId="{00000000-0000-0000-0000-000000000000}"/>
          </ac:spMkLst>
        </pc:spChg>
        <pc:picChg chg="add mod">
          <ac:chgData name="Mario Puente" userId="4b5686f9-b0db-4893-9ac8-3e2e4c484943" providerId="ADAL" clId="{B7721D0F-1703-4E68-B3F5-F19928ED928D}" dt="2025-10-18T22:46:40.267" v="1237" actId="14100"/>
          <ac:picMkLst>
            <pc:docMk/>
            <pc:sldMk cId="0" sldId="256"/>
            <ac:picMk id="2050" creationId="{F67D4D0C-922C-3D51-5027-92EC8D1325A4}"/>
          </ac:picMkLst>
        </pc:picChg>
      </pc:sldChg>
      <pc:sldChg chg="del">
        <pc:chgData name="Mario Puente" userId="4b5686f9-b0db-4893-9ac8-3e2e4c484943" providerId="ADAL" clId="{B7721D0F-1703-4E68-B3F5-F19928ED928D}" dt="2025-10-18T22:34:01.933" v="781" actId="47"/>
        <pc:sldMkLst>
          <pc:docMk/>
          <pc:sldMk cId="0" sldId="257"/>
        </pc:sldMkLst>
      </pc:sldChg>
      <pc:sldChg chg="del">
        <pc:chgData name="Mario Puente" userId="4b5686f9-b0db-4893-9ac8-3e2e4c484943" providerId="ADAL" clId="{B7721D0F-1703-4E68-B3F5-F19928ED928D}" dt="2025-10-18T22:34:04.303" v="782" actId="47"/>
        <pc:sldMkLst>
          <pc:docMk/>
          <pc:sldMk cId="0" sldId="258"/>
        </pc:sldMkLst>
      </pc:sldChg>
      <pc:sldChg chg="modSp mod">
        <pc:chgData name="Mario Puente" userId="4b5686f9-b0db-4893-9ac8-3e2e4c484943" providerId="ADAL" clId="{B7721D0F-1703-4E68-B3F5-F19928ED928D}" dt="2025-10-18T22:41:26.396" v="1214" actId="20577"/>
        <pc:sldMkLst>
          <pc:docMk/>
          <pc:sldMk cId="1720159137" sldId="259"/>
        </pc:sldMkLst>
        <pc:spChg chg="mod">
          <ac:chgData name="Mario Puente" userId="4b5686f9-b0db-4893-9ac8-3e2e4c484943" providerId="ADAL" clId="{B7721D0F-1703-4E68-B3F5-F19928ED928D}" dt="2025-10-18T22:40:03.890" v="1187" actId="14100"/>
          <ac:spMkLst>
            <pc:docMk/>
            <pc:sldMk cId="1720159137" sldId="259"/>
            <ac:spMk id="2" creationId="{725641C4-3731-558D-9EB9-D696B7157214}"/>
          </ac:spMkLst>
        </pc:spChg>
        <pc:spChg chg="mod">
          <ac:chgData name="Mario Puente" userId="4b5686f9-b0db-4893-9ac8-3e2e4c484943" providerId="ADAL" clId="{B7721D0F-1703-4E68-B3F5-F19928ED928D}" dt="2025-10-18T22:38:57.840" v="1138" actId="14100"/>
          <ac:spMkLst>
            <pc:docMk/>
            <pc:sldMk cId="1720159137" sldId="259"/>
            <ac:spMk id="6" creationId="{54EF74FA-2484-A4D7-8061-E55AA05CDCD4}"/>
          </ac:spMkLst>
        </pc:spChg>
        <pc:spChg chg="mod">
          <ac:chgData name="Mario Puente" userId="4b5686f9-b0db-4893-9ac8-3e2e4c484943" providerId="ADAL" clId="{B7721D0F-1703-4E68-B3F5-F19928ED928D}" dt="2025-10-18T22:40:07.607" v="1188" actId="14100"/>
          <ac:spMkLst>
            <pc:docMk/>
            <pc:sldMk cId="1720159137" sldId="259"/>
            <ac:spMk id="14" creationId="{72487CC9-1ABE-9C2B-9657-5A9CAB2B5EC6}"/>
          </ac:spMkLst>
        </pc:spChg>
        <pc:spChg chg="mod">
          <ac:chgData name="Mario Puente" userId="4b5686f9-b0db-4893-9ac8-3e2e4c484943" providerId="ADAL" clId="{B7721D0F-1703-4E68-B3F5-F19928ED928D}" dt="2025-10-18T22:40:44.871" v="1212" actId="20577"/>
          <ac:spMkLst>
            <pc:docMk/>
            <pc:sldMk cId="1720159137" sldId="259"/>
            <ac:spMk id="15" creationId="{E69AFC99-E2D4-4A39-C0C8-09A1DC056A8D}"/>
          </ac:spMkLst>
        </pc:spChg>
        <pc:spChg chg="mod">
          <ac:chgData name="Mario Puente" userId="4b5686f9-b0db-4893-9ac8-3e2e4c484943" providerId="ADAL" clId="{B7721D0F-1703-4E68-B3F5-F19928ED928D}" dt="2025-10-17T21:01:36.271" v="544" actId="313"/>
          <ac:spMkLst>
            <pc:docMk/>
            <pc:sldMk cId="1720159137" sldId="259"/>
            <ac:spMk id="17" creationId="{54B35CFB-50C8-B070-27B9-B243CC9DEB38}"/>
          </ac:spMkLst>
        </pc:spChg>
        <pc:spChg chg="mod">
          <ac:chgData name="Mario Puente" userId="4b5686f9-b0db-4893-9ac8-3e2e4c484943" providerId="ADAL" clId="{B7721D0F-1703-4E68-B3F5-F19928ED928D}" dt="2025-10-18T22:41:26.396" v="1214" actId="20577"/>
          <ac:spMkLst>
            <pc:docMk/>
            <pc:sldMk cId="1720159137" sldId="259"/>
            <ac:spMk id="21" creationId="{C2EE0BC1-81F1-9916-68A1-A8CDA5A69EFE}"/>
          </ac:spMkLst>
        </pc:spChg>
      </pc:sldChg>
      <pc:sldChg chg="del">
        <pc:chgData name="Mario Puente" userId="4b5686f9-b0db-4893-9ac8-3e2e4c484943" providerId="ADAL" clId="{B7721D0F-1703-4E68-B3F5-F19928ED928D}" dt="2025-10-18T22:34:05.404" v="783" actId="47"/>
        <pc:sldMkLst>
          <pc:docMk/>
          <pc:sldMk cId="0" sldId="261"/>
        </pc:sldMkLst>
      </pc:sldChg>
      <pc:sldChg chg="del">
        <pc:chgData name="Mario Puente" userId="4b5686f9-b0db-4893-9ac8-3e2e4c484943" providerId="ADAL" clId="{B7721D0F-1703-4E68-B3F5-F19928ED928D}" dt="2025-10-18T22:34:06.304" v="784" actId="47"/>
        <pc:sldMkLst>
          <pc:docMk/>
          <pc:sldMk cId="0" sldId="262"/>
        </pc:sldMkLst>
      </pc:sldChg>
      <pc:sldChg chg="add del setBg">
        <pc:chgData name="Mario Puente" userId="4b5686f9-b0db-4893-9ac8-3e2e4c484943" providerId="ADAL" clId="{B7721D0F-1703-4E68-B3F5-F19928ED928D}" dt="2025-10-18T22:41:53.502" v="1215" actId="47"/>
        <pc:sldMkLst>
          <pc:docMk/>
          <pc:sldMk cId="0" sldId="271"/>
        </pc:sldMkLst>
      </pc:sldChg>
      <pc:sldChg chg="addSp delSp modSp add del mod">
        <pc:chgData name="Mario Puente" userId="4b5686f9-b0db-4893-9ac8-3e2e4c484943" providerId="ADAL" clId="{B7721D0F-1703-4E68-B3F5-F19928ED928D}" dt="2025-10-18T22:33:38.651" v="778" actId="47"/>
        <pc:sldMkLst>
          <pc:docMk/>
          <pc:sldMk cId="0" sldId="286"/>
        </pc:sldMkLst>
        <pc:spChg chg="add del mod">
          <ac:chgData name="Mario Puente" userId="4b5686f9-b0db-4893-9ac8-3e2e4c484943" providerId="ADAL" clId="{B7721D0F-1703-4E68-B3F5-F19928ED928D}" dt="2025-10-18T22:24:10.193" v="666" actId="478"/>
          <ac:spMkLst>
            <pc:docMk/>
            <pc:sldMk cId="0" sldId="286"/>
            <ac:spMk id="3" creationId="{598E4063-DA5E-50E9-2150-5F0408C77CAA}"/>
          </ac:spMkLst>
        </pc:spChg>
        <pc:spChg chg="del mod">
          <ac:chgData name="Mario Puente" userId="4b5686f9-b0db-4893-9ac8-3e2e4c484943" providerId="ADAL" clId="{B7721D0F-1703-4E68-B3F5-F19928ED928D}" dt="2025-10-18T22:24:00.307" v="665" actId="478"/>
          <ac:spMkLst>
            <pc:docMk/>
            <pc:sldMk cId="0" sldId="286"/>
            <ac:spMk id="955" creationId="{00000000-0000-0000-0000-000000000000}"/>
          </ac:spMkLst>
        </pc:spChg>
        <pc:picChg chg="mod">
          <ac:chgData name="Mario Puente" userId="4b5686f9-b0db-4893-9ac8-3e2e4c484943" providerId="ADAL" clId="{B7721D0F-1703-4E68-B3F5-F19928ED928D}" dt="2025-10-18T22:24:21.104" v="668" actId="14100"/>
          <ac:picMkLst>
            <pc:docMk/>
            <pc:sldMk cId="0" sldId="286"/>
            <ac:picMk id="954" creationId="{00000000-0000-0000-0000-000000000000}"/>
          </ac:picMkLst>
        </pc:picChg>
      </pc:sldChg>
      <pc:sldChg chg="addSp delSp modSp mod">
        <pc:chgData name="Mario Puente" userId="4b5686f9-b0db-4893-9ac8-3e2e4c484943" providerId="ADAL" clId="{B7721D0F-1703-4E68-B3F5-F19928ED928D}" dt="2025-10-18T16:01:47.587" v="660" actId="20577"/>
        <pc:sldMkLst>
          <pc:docMk/>
          <pc:sldMk cId="3300460504" sldId="3381"/>
        </pc:sldMkLst>
        <pc:spChg chg="mod">
          <ac:chgData name="Mario Puente" userId="4b5686f9-b0db-4893-9ac8-3e2e4c484943" providerId="ADAL" clId="{B7721D0F-1703-4E68-B3F5-F19928ED928D}" dt="2025-10-18T16:01:47.587" v="660" actId="20577"/>
          <ac:spMkLst>
            <pc:docMk/>
            <pc:sldMk cId="3300460504" sldId="3381"/>
            <ac:spMk id="2" creationId="{D6312DF6-BD66-4F30-B190-5460CEE9A5D3}"/>
          </ac:spMkLst>
        </pc:spChg>
        <pc:spChg chg="del mod">
          <ac:chgData name="Mario Puente" userId="4b5686f9-b0db-4893-9ac8-3e2e4c484943" providerId="ADAL" clId="{B7721D0F-1703-4E68-B3F5-F19928ED928D}" dt="2025-10-17T20:53:52.300" v="45" actId="478"/>
          <ac:spMkLst>
            <pc:docMk/>
            <pc:sldMk cId="3300460504" sldId="3381"/>
            <ac:spMk id="3" creationId="{00BA372B-662D-8D0C-3BDC-5939CB171042}"/>
          </ac:spMkLst>
        </pc:spChg>
        <pc:spChg chg="mod">
          <ac:chgData name="Mario Puente" userId="4b5686f9-b0db-4893-9ac8-3e2e4c484943" providerId="ADAL" clId="{B7721D0F-1703-4E68-B3F5-F19928ED928D}" dt="2025-10-17T20:54:54.567" v="110" actId="20577"/>
          <ac:spMkLst>
            <pc:docMk/>
            <pc:sldMk cId="3300460504" sldId="3381"/>
            <ac:spMk id="4" creationId="{575076EC-0BDC-4401-A1F5-9CE7933589CF}"/>
          </ac:spMkLst>
        </pc:spChg>
        <pc:picChg chg="add del mod">
          <ac:chgData name="Mario Puente" userId="4b5686f9-b0db-4893-9ac8-3e2e4c484943" providerId="ADAL" clId="{B7721D0F-1703-4E68-B3F5-F19928ED928D}" dt="2025-10-17T20:53:52.300" v="45" actId="478"/>
          <ac:picMkLst>
            <pc:docMk/>
            <pc:sldMk cId="3300460504" sldId="3381"/>
            <ac:picMk id="5" creationId="{8A882B29-6F45-BC66-3DA7-946BAAAC8089}"/>
          </ac:picMkLst>
        </pc:picChg>
        <pc:picChg chg="add mod">
          <ac:chgData name="Mario Puente" userId="4b5686f9-b0db-4893-9ac8-3e2e4c484943" providerId="ADAL" clId="{B7721D0F-1703-4E68-B3F5-F19928ED928D}" dt="2025-10-17T20:54:37.156" v="103" actId="14100"/>
          <ac:picMkLst>
            <pc:docMk/>
            <pc:sldMk cId="3300460504" sldId="3381"/>
            <ac:picMk id="6" creationId="{CF1681FA-C296-B8B6-0A94-7E143779B2E1}"/>
          </ac:picMkLst>
        </pc:picChg>
        <pc:picChg chg="del">
          <ac:chgData name="Mario Puente" userId="4b5686f9-b0db-4893-9ac8-3e2e4c484943" providerId="ADAL" clId="{B7721D0F-1703-4E68-B3F5-F19928ED928D}" dt="2025-10-17T20:50:47.076" v="0" actId="478"/>
          <ac:picMkLst>
            <pc:docMk/>
            <pc:sldMk cId="3300460504" sldId="3381"/>
            <ac:picMk id="1028" creationId="{21EBACAB-D32E-0A0F-722E-D65D23F60FA1}"/>
          </ac:picMkLst>
        </pc:picChg>
      </pc:sldChg>
      <pc:sldChg chg="del">
        <pc:chgData name="Mario Puente" userId="4b5686f9-b0db-4893-9ac8-3e2e4c484943" providerId="ADAL" clId="{B7721D0F-1703-4E68-B3F5-F19928ED928D}" dt="2025-10-18T22:34:09.976" v="785" actId="47"/>
        <pc:sldMkLst>
          <pc:docMk/>
          <pc:sldMk cId="2486517557" sldId="3872"/>
        </pc:sldMkLst>
      </pc:sldChg>
      <pc:sldChg chg="addSp delSp modSp mod">
        <pc:chgData name="Mario Puente" userId="4b5686f9-b0db-4893-9ac8-3e2e4c484943" providerId="ADAL" clId="{B7721D0F-1703-4E68-B3F5-F19928ED928D}" dt="2025-10-18T22:32:54.100" v="777" actId="20577"/>
        <pc:sldMkLst>
          <pc:docMk/>
          <pc:sldMk cId="3442228359" sldId="2145707506"/>
        </pc:sldMkLst>
        <pc:spChg chg="add mod">
          <ac:chgData name="Mario Puente" userId="4b5686f9-b0db-4893-9ac8-3e2e4c484943" providerId="ADAL" clId="{B7721D0F-1703-4E68-B3F5-F19928ED928D}" dt="2025-10-18T22:32:38.464" v="761" actId="1076"/>
          <ac:spMkLst>
            <pc:docMk/>
            <pc:sldMk cId="3442228359" sldId="2145707506"/>
            <ac:spMk id="9" creationId="{60189A7D-5B7A-1335-6177-6A7F1F0C2378}"/>
          </ac:spMkLst>
        </pc:spChg>
        <pc:spChg chg="mod">
          <ac:chgData name="Mario Puente" userId="4b5686f9-b0db-4893-9ac8-3e2e4c484943" providerId="ADAL" clId="{B7721D0F-1703-4E68-B3F5-F19928ED928D}" dt="2025-10-18T22:32:54.100" v="777" actId="20577"/>
          <ac:spMkLst>
            <pc:docMk/>
            <pc:sldMk cId="3442228359" sldId="2145707506"/>
            <ac:spMk id="17" creationId="{0431D5E7-5EAC-4330-92A7-F50DFFFD0C86}"/>
          </ac:spMkLst>
        </pc:spChg>
        <pc:graphicFrameChg chg="del">
          <ac:chgData name="Mario Puente" userId="4b5686f9-b0db-4893-9ac8-3e2e4c484943" providerId="ADAL" clId="{B7721D0F-1703-4E68-B3F5-F19928ED928D}" dt="2025-10-18T22:23:33.725" v="663" actId="478"/>
          <ac:graphicFrameMkLst>
            <pc:docMk/>
            <pc:sldMk cId="3442228359" sldId="2145707506"/>
            <ac:graphicFrameMk id="2" creationId="{CBBE59C2-310E-8682-9237-4641EA2BD4AF}"/>
          </ac:graphicFrameMkLst>
        </pc:graphicFrameChg>
        <pc:picChg chg="add mod">
          <ac:chgData name="Mario Puente" userId="4b5686f9-b0db-4893-9ac8-3e2e4c484943" providerId="ADAL" clId="{B7721D0F-1703-4E68-B3F5-F19928ED928D}" dt="2025-10-18T22:26:24.089" v="675" actId="14100"/>
          <ac:picMkLst>
            <pc:docMk/>
            <pc:sldMk cId="3442228359" sldId="2145707506"/>
            <ac:picMk id="7" creationId="{74459681-5619-0F19-6EB9-3C9404FC4B1A}"/>
          </ac:picMkLst>
        </pc:picChg>
        <pc:picChg chg="del">
          <ac:chgData name="Mario Puente" userId="4b5686f9-b0db-4893-9ac8-3e2e4c484943" providerId="ADAL" clId="{B7721D0F-1703-4E68-B3F5-F19928ED928D}" dt="2025-10-18T22:26:07.348" v="673" actId="478"/>
          <ac:picMkLst>
            <pc:docMk/>
            <pc:sldMk cId="3442228359" sldId="2145707506"/>
            <ac:picMk id="12" creationId="{B0D234B5-C916-4C90-892A-F64D7DA29663}"/>
          </ac:picMkLst>
        </pc:picChg>
        <pc:picChg chg="del">
          <ac:chgData name="Mario Puente" userId="4b5686f9-b0db-4893-9ac8-3e2e4c484943" providerId="ADAL" clId="{B7721D0F-1703-4E68-B3F5-F19928ED928D}" dt="2025-10-18T22:26:04.729" v="672" actId="478"/>
          <ac:picMkLst>
            <pc:docMk/>
            <pc:sldMk cId="3442228359" sldId="2145707506"/>
            <ac:picMk id="16" creationId="{1E3EA0B3-3E0A-48DA-A4E5-185DA71B1FA6}"/>
          </ac:picMkLst>
        </pc:picChg>
      </pc:sldChg>
      <pc:sldChg chg="modSp mod">
        <pc:chgData name="Mario Puente" userId="4b5686f9-b0db-4893-9ac8-3e2e4c484943" providerId="ADAL" clId="{B7721D0F-1703-4E68-B3F5-F19928ED928D}" dt="2025-10-18T23:04:24.090" v="1462" actId="20577"/>
        <pc:sldMkLst>
          <pc:docMk/>
          <pc:sldMk cId="119400995" sldId="2145707543"/>
        </pc:sldMkLst>
        <pc:spChg chg="mod">
          <ac:chgData name="Mario Puente" userId="4b5686f9-b0db-4893-9ac8-3e2e4c484943" providerId="ADAL" clId="{B7721D0F-1703-4E68-B3F5-F19928ED928D}" dt="2025-10-17T21:23:19.596" v="635" actId="20577"/>
          <ac:spMkLst>
            <pc:docMk/>
            <pc:sldMk cId="119400995" sldId="2145707543"/>
            <ac:spMk id="2" creationId="{24FF5ED4-AC34-FB27-93D0-4A9C6C13095D}"/>
          </ac:spMkLst>
        </pc:spChg>
        <pc:graphicFrameChg chg="mod modGraphic">
          <ac:chgData name="Mario Puente" userId="4b5686f9-b0db-4893-9ac8-3e2e4c484943" providerId="ADAL" clId="{B7721D0F-1703-4E68-B3F5-F19928ED928D}" dt="2025-10-18T23:04:24.090" v="1462" actId="20577"/>
          <ac:graphicFrameMkLst>
            <pc:docMk/>
            <pc:sldMk cId="119400995" sldId="2145707543"/>
            <ac:graphicFrameMk id="4" creationId="{377FDC22-4738-9356-08DC-E932A1DCDFC1}"/>
          </ac:graphicFrameMkLst>
        </pc:graphicFrameChg>
      </pc:sldChg>
      <pc:sldChg chg="modSp mod">
        <pc:chgData name="Mario Puente" userId="4b5686f9-b0db-4893-9ac8-3e2e4c484943" providerId="ADAL" clId="{B7721D0F-1703-4E68-B3F5-F19928ED928D}" dt="2025-10-17T21:25:04.404" v="659" actId="20577"/>
        <pc:sldMkLst>
          <pc:docMk/>
          <pc:sldMk cId="3436765167" sldId="2145707544"/>
        </pc:sldMkLst>
        <pc:spChg chg="mod">
          <ac:chgData name="Mario Puente" userId="4b5686f9-b0db-4893-9ac8-3e2e4c484943" providerId="ADAL" clId="{B7721D0F-1703-4E68-B3F5-F19928ED928D}" dt="2025-10-17T21:25:04.404" v="659" actId="20577"/>
          <ac:spMkLst>
            <pc:docMk/>
            <pc:sldMk cId="3436765167" sldId="2145707544"/>
            <ac:spMk id="2" creationId="{6FF676A9-2834-3634-A4C5-CD702D535A09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4F31C6-C752-4232-99FB-C8B434B6D287}" type="doc">
      <dgm:prSet loTypeId="urn:microsoft.com/office/officeart/2005/8/layout/vList3" loCatId="pictur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BF5BB4F7-B902-49D2-B3B9-2944BECD37E0}">
      <dgm:prSet phldrT="[Texto]" custT="1"/>
      <dgm:spPr/>
      <dgm:t>
        <a:bodyPr/>
        <a:lstStyle/>
        <a:p>
          <a:pPr algn="l"/>
          <a:r>
            <a:rPr lang="es-ES" sz="1700" dirty="0">
              <a:latin typeface="Lato"/>
              <a:ea typeface="Lato"/>
              <a:cs typeface="Lato"/>
            </a:rPr>
            <a:t>Armonización de protocolos de diagnóstico fitosanitario en semillas para evitar duplicidad de análisis en origen y destino. Reconocimiento de los resultados.</a:t>
          </a:r>
          <a:endParaRPr lang="es-MX" sz="1700" dirty="0">
            <a:latin typeface="Lato"/>
            <a:ea typeface="Lato"/>
            <a:cs typeface="Lato"/>
          </a:endParaRPr>
        </a:p>
      </dgm:t>
    </dgm:pt>
    <dgm:pt modelId="{9D910EEB-225F-47E8-9310-48ADAB01CBA9}" type="parTrans" cxnId="{61B9C4AD-D8D2-4775-9DEA-402FC98809E7}">
      <dgm:prSet/>
      <dgm:spPr/>
      <dgm:t>
        <a:bodyPr/>
        <a:lstStyle/>
        <a:p>
          <a:pPr algn="l"/>
          <a:endParaRPr lang="es-MX" sz="1700"/>
        </a:p>
      </dgm:t>
    </dgm:pt>
    <dgm:pt modelId="{E5A4EA4E-D4B6-486D-98A6-ABD9AC0E95E5}" type="sibTrans" cxnId="{61B9C4AD-D8D2-4775-9DEA-402FC98809E7}">
      <dgm:prSet/>
      <dgm:spPr/>
      <dgm:t>
        <a:bodyPr/>
        <a:lstStyle/>
        <a:p>
          <a:pPr algn="l"/>
          <a:endParaRPr lang="es-MX" sz="1700"/>
        </a:p>
      </dgm:t>
    </dgm:pt>
    <dgm:pt modelId="{F7D68E58-2003-480C-ABF8-E62726402951}">
      <dgm:prSet phldrT="[Texto]" custT="1"/>
      <dgm:spPr/>
      <dgm:t>
        <a:bodyPr/>
        <a:lstStyle/>
        <a:p>
          <a:pPr algn="l"/>
          <a:r>
            <a:rPr lang="es-ES" sz="1700" dirty="0">
              <a:latin typeface="Lato"/>
              <a:ea typeface="Lato"/>
              <a:cs typeface="Lato"/>
            </a:rPr>
            <a:t>Estudio y comunicación sobre la implementación del protocolo de diagnóstico del virus rugoso del tomate.</a:t>
          </a:r>
          <a:endParaRPr lang="es-MX" sz="1700" dirty="0">
            <a:latin typeface="Lato"/>
            <a:ea typeface="Lato"/>
            <a:cs typeface="Lato"/>
          </a:endParaRPr>
        </a:p>
      </dgm:t>
    </dgm:pt>
    <dgm:pt modelId="{A8C99A68-C592-4750-BECE-8C7FF55B0226}" type="parTrans" cxnId="{85AC3161-EFB6-4060-BFE4-9363994B1DB8}">
      <dgm:prSet/>
      <dgm:spPr/>
      <dgm:t>
        <a:bodyPr/>
        <a:lstStyle/>
        <a:p>
          <a:pPr algn="l"/>
          <a:endParaRPr lang="es-MX" sz="1700"/>
        </a:p>
      </dgm:t>
    </dgm:pt>
    <dgm:pt modelId="{388C7F5F-1B58-4910-9DB5-1EA5456B1ADA}" type="sibTrans" cxnId="{85AC3161-EFB6-4060-BFE4-9363994B1DB8}">
      <dgm:prSet/>
      <dgm:spPr/>
      <dgm:t>
        <a:bodyPr/>
        <a:lstStyle/>
        <a:p>
          <a:pPr algn="l"/>
          <a:endParaRPr lang="es-MX" sz="1700"/>
        </a:p>
      </dgm:t>
    </dgm:pt>
    <dgm:pt modelId="{E8D446A6-028B-4496-8E2E-F7ACDA6ECE38}">
      <dgm:prSet phldrT="[Texto]" custT="1"/>
      <dgm:spPr/>
      <dgm:t>
        <a:bodyPr/>
        <a:lstStyle/>
        <a:p>
          <a:pPr algn="l"/>
          <a:r>
            <a:rPr lang="es-MX" sz="1700" dirty="0">
              <a:latin typeface="Lato"/>
              <a:ea typeface="Lato"/>
              <a:cs typeface="Lato"/>
            </a:rPr>
            <a:t>Establecer un mecanismo para asegurar la implementación de las NRMF y otros documentos de la NAPPO.</a:t>
          </a:r>
        </a:p>
      </dgm:t>
    </dgm:pt>
    <dgm:pt modelId="{92849F18-2D9B-4079-8FF1-B4EDDFCB8E51}" type="parTrans" cxnId="{3CD56327-A14D-478C-9EEA-F6521851D760}">
      <dgm:prSet/>
      <dgm:spPr/>
      <dgm:t>
        <a:bodyPr/>
        <a:lstStyle/>
        <a:p>
          <a:pPr algn="l"/>
          <a:endParaRPr lang="es-MX" sz="1700"/>
        </a:p>
      </dgm:t>
    </dgm:pt>
    <dgm:pt modelId="{26D0286B-4ABA-4203-9A03-68508889D405}" type="sibTrans" cxnId="{3CD56327-A14D-478C-9EEA-F6521851D760}">
      <dgm:prSet/>
      <dgm:spPr/>
      <dgm:t>
        <a:bodyPr/>
        <a:lstStyle/>
        <a:p>
          <a:pPr algn="l"/>
          <a:endParaRPr lang="es-MX" sz="1700"/>
        </a:p>
      </dgm:t>
    </dgm:pt>
    <dgm:pt modelId="{E71C2635-1A8F-4DFE-A727-B861E6DFEDED}">
      <dgm:prSet phldrT="[Texto]" custT="1"/>
      <dgm:spPr/>
      <dgm:t>
        <a:bodyPr/>
        <a:lstStyle/>
        <a:p>
          <a:pPr algn="l"/>
          <a:r>
            <a:rPr lang="es-MX" sz="1700" dirty="0">
              <a:latin typeface="Lato"/>
              <a:ea typeface="Lato"/>
              <a:cs typeface="Lato"/>
            </a:rPr>
            <a:t>NRMF para un enfoque de sistemas para el comercio de semillas.</a:t>
          </a:r>
        </a:p>
      </dgm:t>
    </dgm:pt>
    <dgm:pt modelId="{98CC3770-48EF-4DFF-AB1D-CEDC2F084EB7}" type="parTrans" cxnId="{E0FA56E6-44D7-4020-8B65-890BDC04DFCD}">
      <dgm:prSet/>
      <dgm:spPr/>
      <dgm:t>
        <a:bodyPr/>
        <a:lstStyle/>
        <a:p>
          <a:pPr algn="l"/>
          <a:endParaRPr lang="es-MX" sz="1700"/>
        </a:p>
      </dgm:t>
    </dgm:pt>
    <dgm:pt modelId="{27E73F46-7A98-4577-B4AE-34881BF5E7DC}" type="sibTrans" cxnId="{E0FA56E6-44D7-4020-8B65-890BDC04DFCD}">
      <dgm:prSet/>
      <dgm:spPr/>
      <dgm:t>
        <a:bodyPr/>
        <a:lstStyle/>
        <a:p>
          <a:pPr algn="l"/>
          <a:endParaRPr lang="es-MX" sz="1700"/>
        </a:p>
      </dgm:t>
    </dgm:pt>
    <dgm:pt modelId="{DD75DA48-EB9D-446F-92CB-6E8943A9F084}">
      <dgm:prSet phldrT="[Texto]" custT="1"/>
      <dgm:spPr/>
      <dgm:t>
        <a:bodyPr/>
        <a:lstStyle/>
        <a:p>
          <a:pPr algn="l"/>
          <a:r>
            <a:rPr lang="es-ES" sz="1700" dirty="0">
              <a:latin typeface="Lato"/>
              <a:ea typeface="Lato"/>
              <a:cs typeface="Lato"/>
            </a:rPr>
            <a:t>HLB y cancro bacteriano en cítricos de MX y USA. Trabajo bilateral.</a:t>
          </a:r>
          <a:endParaRPr lang="es-MX" sz="1700" dirty="0">
            <a:latin typeface="Lato"/>
            <a:ea typeface="Lato"/>
            <a:cs typeface="Lato"/>
          </a:endParaRPr>
        </a:p>
      </dgm:t>
    </dgm:pt>
    <dgm:pt modelId="{9F70D8E5-BC3C-48EE-8B25-D1E7ADDD13BE}" type="sibTrans" cxnId="{F4633387-859F-4D8A-B089-F2A9BD6C5AEF}">
      <dgm:prSet/>
      <dgm:spPr/>
      <dgm:t>
        <a:bodyPr/>
        <a:lstStyle/>
        <a:p>
          <a:pPr algn="l"/>
          <a:endParaRPr lang="es-MX" sz="1700"/>
        </a:p>
      </dgm:t>
    </dgm:pt>
    <dgm:pt modelId="{442A0E1A-7036-4203-800C-54BF87FB448B}" type="parTrans" cxnId="{F4633387-859F-4D8A-B089-F2A9BD6C5AEF}">
      <dgm:prSet/>
      <dgm:spPr/>
      <dgm:t>
        <a:bodyPr/>
        <a:lstStyle/>
        <a:p>
          <a:pPr algn="l"/>
          <a:endParaRPr lang="es-MX" sz="1700"/>
        </a:p>
      </dgm:t>
    </dgm:pt>
    <dgm:pt modelId="{C8CA5FF6-EE85-478D-8BAE-ECD4875EAF25}" type="pres">
      <dgm:prSet presAssocID="{494F31C6-C752-4232-99FB-C8B434B6D287}" presName="linearFlow" presStyleCnt="0">
        <dgm:presLayoutVars>
          <dgm:dir/>
          <dgm:resizeHandles val="exact"/>
        </dgm:presLayoutVars>
      </dgm:prSet>
      <dgm:spPr/>
    </dgm:pt>
    <dgm:pt modelId="{E06DCAB6-031D-4FDE-8A00-879B641A9A33}" type="pres">
      <dgm:prSet presAssocID="{DD75DA48-EB9D-446F-92CB-6E8943A9F084}" presName="composite" presStyleCnt="0"/>
      <dgm:spPr/>
    </dgm:pt>
    <dgm:pt modelId="{E6F11E07-D8DF-44BB-A0AA-CE702302D393}" type="pres">
      <dgm:prSet presAssocID="{DD75DA48-EB9D-446F-92CB-6E8943A9F084}" presName="imgShp" presStyleLbl="fgImgPlace1" presStyleIdx="0" presStyleCnt="5"/>
      <dgm:spPr>
        <a:blipFill rotWithShape="1">
          <a:blip xmlns:r="http://schemas.openxmlformats.org/officeDocument/2006/relationships" r:embed="rId1"/>
          <a:srcRect/>
          <a:stretch>
            <a:fillRect l="-25000" r="-25000"/>
          </a:stretch>
        </a:blipFill>
      </dgm:spPr>
    </dgm:pt>
    <dgm:pt modelId="{A7727754-A47B-4109-B947-BF62E144A61D}" type="pres">
      <dgm:prSet presAssocID="{DD75DA48-EB9D-446F-92CB-6E8943A9F084}" presName="txShp" presStyleLbl="node1" presStyleIdx="0" presStyleCnt="5">
        <dgm:presLayoutVars>
          <dgm:bulletEnabled val="1"/>
        </dgm:presLayoutVars>
      </dgm:prSet>
      <dgm:spPr/>
    </dgm:pt>
    <dgm:pt modelId="{4E35E4EC-7F5E-49C9-90D4-FF82CDE9C664}" type="pres">
      <dgm:prSet presAssocID="{9F70D8E5-BC3C-48EE-8B25-D1E7ADDD13BE}" presName="spacing" presStyleCnt="0"/>
      <dgm:spPr/>
    </dgm:pt>
    <dgm:pt modelId="{EB9073E7-9EA8-4E23-98FB-CB6FCDD05499}" type="pres">
      <dgm:prSet presAssocID="{F7D68E58-2003-480C-ABF8-E62726402951}" presName="composite" presStyleCnt="0"/>
      <dgm:spPr/>
    </dgm:pt>
    <dgm:pt modelId="{36032296-1468-4D9E-BF0C-50E02A26722B}" type="pres">
      <dgm:prSet presAssocID="{F7D68E58-2003-480C-ABF8-E62726402951}" presName="imgShp" presStyleLbl="fgImgPlace1" presStyleIdx="1" presStyleCnt="5"/>
      <dgm:spPr>
        <a:blipFill rotWithShape="1">
          <a:blip xmlns:r="http://schemas.openxmlformats.org/officeDocument/2006/relationships" r:embed="rId2"/>
          <a:srcRect/>
          <a:stretch>
            <a:fillRect l="-10000" r="-10000"/>
          </a:stretch>
        </a:blipFill>
      </dgm:spPr>
    </dgm:pt>
    <dgm:pt modelId="{7059AA73-C1B4-4E3C-948E-192C612976AF}" type="pres">
      <dgm:prSet presAssocID="{F7D68E58-2003-480C-ABF8-E62726402951}" presName="txShp" presStyleLbl="node1" presStyleIdx="1" presStyleCnt="5">
        <dgm:presLayoutVars>
          <dgm:bulletEnabled val="1"/>
        </dgm:presLayoutVars>
      </dgm:prSet>
      <dgm:spPr/>
    </dgm:pt>
    <dgm:pt modelId="{3682F008-A1C4-427B-9735-C7EBF42EB963}" type="pres">
      <dgm:prSet presAssocID="{388C7F5F-1B58-4910-9DB5-1EA5456B1ADA}" presName="spacing" presStyleCnt="0"/>
      <dgm:spPr/>
    </dgm:pt>
    <dgm:pt modelId="{99FCCCDC-D848-4F5B-885D-D4967DB749B5}" type="pres">
      <dgm:prSet presAssocID="{BF5BB4F7-B902-49D2-B3B9-2944BECD37E0}" presName="composite" presStyleCnt="0"/>
      <dgm:spPr/>
    </dgm:pt>
    <dgm:pt modelId="{211AAF02-468B-4279-A2C6-ED01A328F124}" type="pres">
      <dgm:prSet presAssocID="{BF5BB4F7-B902-49D2-B3B9-2944BECD37E0}" presName="imgShp" presStyleLbl="fgImgPlace1" presStyleIdx="2" presStyleCnt="5"/>
      <dgm:spPr>
        <a:blipFill>
          <a:blip xmlns:r="http://schemas.openxmlformats.org/officeDocument/2006/relationships" r:embed="rId3"/>
          <a:srcRect/>
          <a:stretch>
            <a:fillRect l="-42000" r="-42000"/>
          </a:stretch>
        </a:blipFill>
      </dgm:spPr>
    </dgm:pt>
    <dgm:pt modelId="{984AFC96-FBF4-45FD-B2AC-D60DC94AE0E8}" type="pres">
      <dgm:prSet presAssocID="{BF5BB4F7-B902-49D2-B3B9-2944BECD37E0}" presName="txShp" presStyleLbl="node1" presStyleIdx="2" presStyleCnt="5">
        <dgm:presLayoutVars>
          <dgm:bulletEnabled val="1"/>
        </dgm:presLayoutVars>
      </dgm:prSet>
      <dgm:spPr/>
    </dgm:pt>
    <dgm:pt modelId="{B59D4AA3-6531-4609-BDF0-9E3E146BE024}" type="pres">
      <dgm:prSet presAssocID="{E5A4EA4E-D4B6-486D-98A6-ABD9AC0E95E5}" presName="spacing" presStyleCnt="0"/>
      <dgm:spPr/>
    </dgm:pt>
    <dgm:pt modelId="{34E07902-FFD8-4A75-B0C8-41674CE22C06}" type="pres">
      <dgm:prSet presAssocID="{E71C2635-1A8F-4DFE-A727-B861E6DFEDED}" presName="composite" presStyleCnt="0"/>
      <dgm:spPr/>
    </dgm:pt>
    <dgm:pt modelId="{F0563504-D10F-4964-878B-95E780E7B05E}" type="pres">
      <dgm:prSet presAssocID="{E71C2635-1A8F-4DFE-A727-B861E6DFEDED}" presName="imgShp" presStyleLbl="fgImgPlace1" presStyleIdx="3" presStyleCnt="5" custLinFactNeighborX="-1883"/>
      <dgm:spPr>
        <a:blipFill>
          <a:blip xmlns:r="http://schemas.openxmlformats.org/officeDocument/2006/relationships" r:embed="rId4"/>
          <a:srcRect/>
          <a:stretch>
            <a:fillRect l="-39000" r="-39000"/>
          </a:stretch>
        </a:blipFill>
      </dgm:spPr>
    </dgm:pt>
    <dgm:pt modelId="{0A1848E6-25FB-4746-8849-FAD1C52044CD}" type="pres">
      <dgm:prSet presAssocID="{E71C2635-1A8F-4DFE-A727-B861E6DFEDED}" presName="txShp" presStyleLbl="node1" presStyleIdx="3" presStyleCnt="5">
        <dgm:presLayoutVars>
          <dgm:bulletEnabled val="1"/>
        </dgm:presLayoutVars>
      </dgm:prSet>
      <dgm:spPr/>
    </dgm:pt>
    <dgm:pt modelId="{E0FAE110-1FAE-4DEC-BD3C-4C0F6074A7B7}" type="pres">
      <dgm:prSet presAssocID="{27E73F46-7A98-4577-B4AE-34881BF5E7DC}" presName="spacing" presStyleCnt="0"/>
      <dgm:spPr/>
    </dgm:pt>
    <dgm:pt modelId="{0310F02D-C4E0-4B32-BF3D-36BA3366FFCD}" type="pres">
      <dgm:prSet presAssocID="{E8D446A6-028B-4496-8E2E-F7ACDA6ECE38}" presName="composite" presStyleCnt="0"/>
      <dgm:spPr/>
    </dgm:pt>
    <dgm:pt modelId="{9DEA0871-8A47-4BAA-808E-A46F5B1E94B7}" type="pres">
      <dgm:prSet presAssocID="{E8D446A6-028B-4496-8E2E-F7ACDA6ECE38}" presName="imgShp" presStyleLbl="fgImgPlace1" presStyleIdx="4" presStyleCnt="5"/>
      <dgm:spPr>
        <a:blipFill>
          <a:blip xmlns:r="http://schemas.openxmlformats.org/officeDocument/2006/relationships" r:embed="rId5"/>
          <a:srcRect/>
          <a:stretch>
            <a:fillRect l="-25000" r="-25000"/>
          </a:stretch>
        </a:blipFill>
      </dgm:spPr>
    </dgm:pt>
    <dgm:pt modelId="{47417207-510B-4D7D-A529-610D3F85DF59}" type="pres">
      <dgm:prSet presAssocID="{E8D446A6-028B-4496-8E2E-F7ACDA6ECE38}" presName="txShp" presStyleLbl="node1" presStyleIdx="4" presStyleCnt="5">
        <dgm:presLayoutVars>
          <dgm:bulletEnabled val="1"/>
        </dgm:presLayoutVars>
      </dgm:prSet>
      <dgm:spPr/>
    </dgm:pt>
  </dgm:ptLst>
  <dgm:cxnLst>
    <dgm:cxn modelId="{3CD56327-A14D-478C-9EEA-F6521851D760}" srcId="{494F31C6-C752-4232-99FB-C8B434B6D287}" destId="{E8D446A6-028B-4496-8E2E-F7ACDA6ECE38}" srcOrd="4" destOrd="0" parTransId="{92849F18-2D9B-4079-8FF1-B4EDDFCB8E51}" sibTransId="{26D0286B-4ABA-4203-9A03-68508889D405}"/>
    <dgm:cxn modelId="{A625AD5E-A5A3-9748-91B8-28DF9655217A}" type="presOf" srcId="{BF5BB4F7-B902-49D2-B3B9-2944BECD37E0}" destId="{984AFC96-FBF4-45FD-B2AC-D60DC94AE0E8}" srcOrd="0" destOrd="0" presId="urn:microsoft.com/office/officeart/2005/8/layout/vList3"/>
    <dgm:cxn modelId="{85AC3161-EFB6-4060-BFE4-9363994B1DB8}" srcId="{494F31C6-C752-4232-99FB-C8B434B6D287}" destId="{F7D68E58-2003-480C-ABF8-E62726402951}" srcOrd="1" destOrd="0" parTransId="{A8C99A68-C592-4750-BECE-8C7FF55B0226}" sibTransId="{388C7F5F-1B58-4910-9DB5-1EA5456B1ADA}"/>
    <dgm:cxn modelId="{7386684B-57A6-374C-8DEC-9EF8A078E11F}" type="presOf" srcId="{F7D68E58-2003-480C-ABF8-E62726402951}" destId="{7059AA73-C1B4-4E3C-948E-192C612976AF}" srcOrd="0" destOrd="0" presId="urn:microsoft.com/office/officeart/2005/8/layout/vList3"/>
    <dgm:cxn modelId="{F4633387-859F-4D8A-B089-F2A9BD6C5AEF}" srcId="{494F31C6-C752-4232-99FB-C8B434B6D287}" destId="{DD75DA48-EB9D-446F-92CB-6E8943A9F084}" srcOrd="0" destOrd="0" parTransId="{442A0E1A-7036-4203-800C-54BF87FB448B}" sibTransId="{9F70D8E5-BC3C-48EE-8B25-D1E7ADDD13BE}"/>
    <dgm:cxn modelId="{4B945FA4-B2A7-5248-9B25-740321DE1A3A}" type="presOf" srcId="{DD75DA48-EB9D-446F-92CB-6E8943A9F084}" destId="{A7727754-A47B-4109-B947-BF62E144A61D}" srcOrd="0" destOrd="0" presId="urn:microsoft.com/office/officeart/2005/8/layout/vList3"/>
    <dgm:cxn modelId="{61B9C4AD-D8D2-4775-9DEA-402FC98809E7}" srcId="{494F31C6-C752-4232-99FB-C8B434B6D287}" destId="{BF5BB4F7-B902-49D2-B3B9-2944BECD37E0}" srcOrd="2" destOrd="0" parTransId="{9D910EEB-225F-47E8-9310-48ADAB01CBA9}" sibTransId="{E5A4EA4E-D4B6-486D-98A6-ABD9AC0E95E5}"/>
    <dgm:cxn modelId="{C6703EC4-69E7-8442-8C6C-D9777B6710F7}" type="presOf" srcId="{E71C2635-1A8F-4DFE-A727-B861E6DFEDED}" destId="{0A1848E6-25FB-4746-8849-FAD1C52044CD}" srcOrd="0" destOrd="0" presId="urn:microsoft.com/office/officeart/2005/8/layout/vList3"/>
    <dgm:cxn modelId="{E0FA56E6-44D7-4020-8B65-890BDC04DFCD}" srcId="{494F31C6-C752-4232-99FB-C8B434B6D287}" destId="{E71C2635-1A8F-4DFE-A727-B861E6DFEDED}" srcOrd="3" destOrd="0" parTransId="{98CC3770-48EF-4DFF-AB1D-CEDC2F084EB7}" sibTransId="{27E73F46-7A98-4577-B4AE-34881BF5E7DC}"/>
    <dgm:cxn modelId="{F98EDDE8-5E1F-084B-831F-9711EFD56DEC}" type="presOf" srcId="{E8D446A6-028B-4496-8E2E-F7ACDA6ECE38}" destId="{47417207-510B-4D7D-A529-610D3F85DF59}" srcOrd="0" destOrd="0" presId="urn:microsoft.com/office/officeart/2005/8/layout/vList3"/>
    <dgm:cxn modelId="{B6F80CEB-A2E9-4283-87AA-7FDE6CE1C799}" type="presOf" srcId="{494F31C6-C752-4232-99FB-C8B434B6D287}" destId="{C8CA5FF6-EE85-478D-8BAE-ECD4875EAF25}" srcOrd="0" destOrd="0" presId="urn:microsoft.com/office/officeart/2005/8/layout/vList3"/>
    <dgm:cxn modelId="{2033007A-0BF6-5546-A86D-8BBE3A5D5D17}" type="presParOf" srcId="{C8CA5FF6-EE85-478D-8BAE-ECD4875EAF25}" destId="{E06DCAB6-031D-4FDE-8A00-879B641A9A33}" srcOrd="0" destOrd="0" presId="urn:microsoft.com/office/officeart/2005/8/layout/vList3"/>
    <dgm:cxn modelId="{FA66DA9C-1E6B-BE4F-A834-CD03FE86DA34}" type="presParOf" srcId="{E06DCAB6-031D-4FDE-8A00-879B641A9A33}" destId="{E6F11E07-D8DF-44BB-A0AA-CE702302D393}" srcOrd="0" destOrd="0" presId="urn:microsoft.com/office/officeart/2005/8/layout/vList3"/>
    <dgm:cxn modelId="{1F6E6548-C8EC-BC42-BA2A-A1282776A8C2}" type="presParOf" srcId="{E06DCAB6-031D-4FDE-8A00-879B641A9A33}" destId="{A7727754-A47B-4109-B947-BF62E144A61D}" srcOrd="1" destOrd="0" presId="urn:microsoft.com/office/officeart/2005/8/layout/vList3"/>
    <dgm:cxn modelId="{3BB42E91-FFB5-F343-A61B-BECA9B0F8C69}" type="presParOf" srcId="{C8CA5FF6-EE85-478D-8BAE-ECD4875EAF25}" destId="{4E35E4EC-7F5E-49C9-90D4-FF82CDE9C664}" srcOrd="1" destOrd="0" presId="urn:microsoft.com/office/officeart/2005/8/layout/vList3"/>
    <dgm:cxn modelId="{567D18B9-A8AD-E248-BE9A-5C7950A72F74}" type="presParOf" srcId="{C8CA5FF6-EE85-478D-8BAE-ECD4875EAF25}" destId="{EB9073E7-9EA8-4E23-98FB-CB6FCDD05499}" srcOrd="2" destOrd="0" presId="urn:microsoft.com/office/officeart/2005/8/layout/vList3"/>
    <dgm:cxn modelId="{5013BD79-52DF-114B-A6D1-071C63E5BA85}" type="presParOf" srcId="{EB9073E7-9EA8-4E23-98FB-CB6FCDD05499}" destId="{36032296-1468-4D9E-BF0C-50E02A26722B}" srcOrd="0" destOrd="0" presId="urn:microsoft.com/office/officeart/2005/8/layout/vList3"/>
    <dgm:cxn modelId="{CC02F133-48A6-E048-9FB1-6D492923EB7E}" type="presParOf" srcId="{EB9073E7-9EA8-4E23-98FB-CB6FCDD05499}" destId="{7059AA73-C1B4-4E3C-948E-192C612976AF}" srcOrd="1" destOrd="0" presId="urn:microsoft.com/office/officeart/2005/8/layout/vList3"/>
    <dgm:cxn modelId="{5B93A9DC-97BB-BF49-B09F-48DD745AB199}" type="presParOf" srcId="{C8CA5FF6-EE85-478D-8BAE-ECD4875EAF25}" destId="{3682F008-A1C4-427B-9735-C7EBF42EB963}" srcOrd="3" destOrd="0" presId="urn:microsoft.com/office/officeart/2005/8/layout/vList3"/>
    <dgm:cxn modelId="{9AF6DEBE-18A7-7041-880F-A74320CA0221}" type="presParOf" srcId="{C8CA5FF6-EE85-478D-8BAE-ECD4875EAF25}" destId="{99FCCCDC-D848-4F5B-885D-D4967DB749B5}" srcOrd="4" destOrd="0" presId="urn:microsoft.com/office/officeart/2005/8/layout/vList3"/>
    <dgm:cxn modelId="{34EA4C12-D49F-2B40-99F3-90714B1BB6FF}" type="presParOf" srcId="{99FCCCDC-D848-4F5B-885D-D4967DB749B5}" destId="{211AAF02-468B-4279-A2C6-ED01A328F124}" srcOrd="0" destOrd="0" presId="urn:microsoft.com/office/officeart/2005/8/layout/vList3"/>
    <dgm:cxn modelId="{82EEF120-6080-2A49-B9A4-D82A6B08D1BB}" type="presParOf" srcId="{99FCCCDC-D848-4F5B-885D-D4967DB749B5}" destId="{984AFC96-FBF4-45FD-B2AC-D60DC94AE0E8}" srcOrd="1" destOrd="0" presId="urn:microsoft.com/office/officeart/2005/8/layout/vList3"/>
    <dgm:cxn modelId="{30FAEC17-3B4B-FD45-BEC2-3655F1698CCA}" type="presParOf" srcId="{C8CA5FF6-EE85-478D-8BAE-ECD4875EAF25}" destId="{B59D4AA3-6531-4609-BDF0-9E3E146BE024}" srcOrd="5" destOrd="0" presId="urn:microsoft.com/office/officeart/2005/8/layout/vList3"/>
    <dgm:cxn modelId="{8507CEBC-712E-9E41-A606-8BAA8499FB61}" type="presParOf" srcId="{C8CA5FF6-EE85-478D-8BAE-ECD4875EAF25}" destId="{34E07902-FFD8-4A75-B0C8-41674CE22C06}" srcOrd="6" destOrd="0" presId="urn:microsoft.com/office/officeart/2005/8/layout/vList3"/>
    <dgm:cxn modelId="{14605D13-0624-954D-ADFE-D85478F9C1A6}" type="presParOf" srcId="{34E07902-FFD8-4A75-B0C8-41674CE22C06}" destId="{F0563504-D10F-4964-878B-95E780E7B05E}" srcOrd="0" destOrd="0" presId="urn:microsoft.com/office/officeart/2005/8/layout/vList3"/>
    <dgm:cxn modelId="{783B4C18-8B47-B045-A61F-053718EF6CE5}" type="presParOf" srcId="{34E07902-FFD8-4A75-B0C8-41674CE22C06}" destId="{0A1848E6-25FB-4746-8849-FAD1C52044CD}" srcOrd="1" destOrd="0" presId="urn:microsoft.com/office/officeart/2005/8/layout/vList3"/>
    <dgm:cxn modelId="{5621C81E-E0C4-C941-A059-22F172688FC0}" type="presParOf" srcId="{C8CA5FF6-EE85-478D-8BAE-ECD4875EAF25}" destId="{E0FAE110-1FAE-4DEC-BD3C-4C0F6074A7B7}" srcOrd="7" destOrd="0" presId="urn:microsoft.com/office/officeart/2005/8/layout/vList3"/>
    <dgm:cxn modelId="{848EAF3A-EAB7-0344-891B-6537C6C4AFCA}" type="presParOf" srcId="{C8CA5FF6-EE85-478D-8BAE-ECD4875EAF25}" destId="{0310F02D-C4E0-4B32-BF3D-36BA3366FFCD}" srcOrd="8" destOrd="0" presId="urn:microsoft.com/office/officeart/2005/8/layout/vList3"/>
    <dgm:cxn modelId="{7C06C7E3-812D-3A45-90BD-AC6C29B2E31B}" type="presParOf" srcId="{0310F02D-C4E0-4B32-BF3D-36BA3366FFCD}" destId="{9DEA0871-8A47-4BAA-808E-A46F5B1E94B7}" srcOrd="0" destOrd="0" presId="urn:microsoft.com/office/officeart/2005/8/layout/vList3"/>
    <dgm:cxn modelId="{3D0000ED-A4B1-4D48-85E0-78A078AC1C68}" type="presParOf" srcId="{0310F02D-C4E0-4B32-BF3D-36BA3366FFCD}" destId="{47417207-510B-4D7D-A529-610D3F85DF5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727754-A47B-4109-B947-BF62E144A61D}">
      <dsp:nvSpPr>
        <dsp:cNvPr id="0" name=""/>
        <dsp:cNvSpPr/>
      </dsp:nvSpPr>
      <dsp:spPr>
        <a:xfrm rot="10800000">
          <a:off x="2165931" y="2549"/>
          <a:ext cx="7878715" cy="725772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5" tIns="64770" rIns="120904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>
              <a:latin typeface="Lato"/>
              <a:ea typeface="Lato"/>
              <a:cs typeface="Lato"/>
            </a:rPr>
            <a:t>HLB y cancro bacteriano en cítricos de MX y USA. Trabajo bilateral.</a:t>
          </a:r>
          <a:endParaRPr lang="es-MX" sz="1700" kern="1200" dirty="0">
            <a:latin typeface="Lato"/>
            <a:ea typeface="Lato"/>
            <a:cs typeface="Lato"/>
          </a:endParaRPr>
        </a:p>
      </dsp:txBody>
      <dsp:txXfrm rot="10800000">
        <a:off x="2347374" y="2549"/>
        <a:ext cx="7697272" cy="725772"/>
      </dsp:txXfrm>
    </dsp:sp>
    <dsp:sp modelId="{E6F11E07-D8DF-44BB-A0AA-CE702302D393}">
      <dsp:nvSpPr>
        <dsp:cNvPr id="0" name=""/>
        <dsp:cNvSpPr/>
      </dsp:nvSpPr>
      <dsp:spPr>
        <a:xfrm>
          <a:off x="1803045" y="2549"/>
          <a:ext cx="725772" cy="725772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59AA73-C1B4-4E3C-948E-192C612976AF}">
      <dsp:nvSpPr>
        <dsp:cNvPr id="0" name=""/>
        <dsp:cNvSpPr/>
      </dsp:nvSpPr>
      <dsp:spPr>
        <a:xfrm rot="10800000">
          <a:off x="2165931" y="931625"/>
          <a:ext cx="7878715" cy="725772"/>
        </a:xfrm>
        <a:prstGeom prst="homePlate">
          <a:avLst/>
        </a:prstGeom>
        <a:solidFill>
          <a:schemeClr val="accent2">
            <a:hueOff val="-612388"/>
            <a:satOff val="-2828"/>
            <a:lumOff val="-5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5" tIns="64770" rIns="120904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>
              <a:latin typeface="Lato"/>
              <a:ea typeface="Lato"/>
              <a:cs typeface="Lato"/>
            </a:rPr>
            <a:t>Estudio y comunicación sobre la implementación del protocolo de diagnóstico del virus rugoso del tomate.</a:t>
          </a:r>
          <a:endParaRPr lang="es-MX" sz="1700" kern="1200" dirty="0">
            <a:latin typeface="Lato"/>
            <a:ea typeface="Lato"/>
            <a:cs typeface="Lato"/>
          </a:endParaRPr>
        </a:p>
      </dsp:txBody>
      <dsp:txXfrm rot="10800000">
        <a:off x="2347374" y="931625"/>
        <a:ext cx="7697272" cy="725772"/>
      </dsp:txXfrm>
    </dsp:sp>
    <dsp:sp modelId="{36032296-1468-4D9E-BF0C-50E02A26722B}">
      <dsp:nvSpPr>
        <dsp:cNvPr id="0" name=""/>
        <dsp:cNvSpPr/>
      </dsp:nvSpPr>
      <dsp:spPr>
        <a:xfrm>
          <a:off x="1803045" y="931625"/>
          <a:ext cx="725772" cy="725772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4AFC96-FBF4-45FD-B2AC-D60DC94AE0E8}">
      <dsp:nvSpPr>
        <dsp:cNvPr id="0" name=""/>
        <dsp:cNvSpPr/>
      </dsp:nvSpPr>
      <dsp:spPr>
        <a:xfrm rot="10800000">
          <a:off x="2165931" y="1860702"/>
          <a:ext cx="7878715" cy="725772"/>
        </a:xfrm>
        <a:prstGeom prst="homePlate">
          <a:avLst/>
        </a:prstGeom>
        <a:solidFill>
          <a:schemeClr val="accent2">
            <a:hueOff val="-1224775"/>
            <a:satOff val="-5657"/>
            <a:lumOff val="-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5" tIns="64770" rIns="120904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>
              <a:latin typeface="Lato"/>
              <a:ea typeface="Lato"/>
              <a:cs typeface="Lato"/>
            </a:rPr>
            <a:t>Armonización de protocolos de diagnóstico fitosanitario en semillas para evitar duplicidad de análisis en origen y destino. Reconocimiento de los resultados.</a:t>
          </a:r>
          <a:endParaRPr lang="es-MX" sz="1700" kern="1200" dirty="0">
            <a:latin typeface="Lato"/>
            <a:ea typeface="Lato"/>
            <a:cs typeface="Lato"/>
          </a:endParaRPr>
        </a:p>
      </dsp:txBody>
      <dsp:txXfrm rot="10800000">
        <a:off x="2347374" y="1860702"/>
        <a:ext cx="7697272" cy="725772"/>
      </dsp:txXfrm>
    </dsp:sp>
    <dsp:sp modelId="{211AAF02-468B-4279-A2C6-ED01A328F124}">
      <dsp:nvSpPr>
        <dsp:cNvPr id="0" name=""/>
        <dsp:cNvSpPr/>
      </dsp:nvSpPr>
      <dsp:spPr>
        <a:xfrm>
          <a:off x="1803045" y="1860702"/>
          <a:ext cx="725772" cy="725772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 l="-42000" r="-4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1848E6-25FB-4746-8849-FAD1C52044CD}">
      <dsp:nvSpPr>
        <dsp:cNvPr id="0" name=""/>
        <dsp:cNvSpPr/>
      </dsp:nvSpPr>
      <dsp:spPr>
        <a:xfrm rot="10800000">
          <a:off x="2165931" y="2789778"/>
          <a:ext cx="7878715" cy="725772"/>
        </a:xfrm>
        <a:prstGeom prst="homePlate">
          <a:avLst/>
        </a:prstGeom>
        <a:solidFill>
          <a:schemeClr val="accent2">
            <a:hueOff val="-1837163"/>
            <a:satOff val="-8485"/>
            <a:lumOff val="-17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5" tIns="64770" rIns="120904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>
              <a:latin typeface="Lato"/>
              <a:ea typeface="Lato"/>
              <a:cs typeface="Lato"/>
            </a:rPr>
            <a:t>NRMF para un enfoque de sistemas para el comercio de semillas.</a:t>
          </a:r>
        </a:p>
      </dsp:txBody>
      <dsp:txXfrm rot="10800000">
        <a:off x="2347374" y="2789778"/>
        <a:ext cx="7697272" cy="725772"/>
      </dsp:txXfrm>
    </dsp:sp>
    <dsp:sp modelId="{F0563504-D10F-4964-878B-95E780E7B05E}">
      <dsp:nvSpPr>
        <dsp:cNvPr id="0" name=""/>
        <dsp:cNvSpPr/>
      </dsp:nvSpPr>
      <dsp:spPr>
        <a:xfrm>
          <a:off x="1789379" y="2789778"/>
          <a:ext cx="725772" cy="725772"/>
        </a:xfrm>
        <a:prstGeom prst="ellipse">
          <a:avLst/>
        </a:prstGeom>
        <a:blipFill>
          <a:blip xmlns:r="http://schemas.openxmlformats.org/officeDocument/2006/relationships" r:embed="rId4"/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417207-510B-4D7D-A529-610D3F85DF59}">
      <dsp:nvSpPr>
        <dsp:cNvPr id="0" name=""/>
        <dsp:cNvSpPr/>
      </dsp:nvSpPr>
      <dsp:spPr>
        <a:xfrm rot="10800000">
          <a:off x="2165931" y="3718855"/>
          <a:ext cx="7878715" cy="725772"/>
        </a:xfrm>
        <a:prstGeom prst="homePlate">
          <a:avLst/>
        </a:prstGeom>
        <a:solidFill>
          <a:schemeClr val="accent2">
            <a:hueOff val="-2449550"/>
            <a:satOff val="-11314"/>
            <a:lumOff val="-23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5" tIns="64770" rIns="120904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>
              <a:latin typeface="Lato"/>
              <a:ea typeface="Lato"/>
              <a:cs typeface="Lato"/>
            </a:rPr>
            <a:t>Establecer un mecanismo para asegurar la implementación de las NRMF y otros documentos de la NAPPO.</a:t>
          </a:r>
        </a:p>
      </dsp:txBody>
      <dsp:txXfrm rot="10800000">
        <a:off x="2347374" y="3718855"/>
        <a:ext cx="7697272" cy="725772"/>
      </dsp:txXfrm>
    </dsp:sp>
    <dsp:sp modelId="{9DEA0871-8A47-4BAA-808E-A46F5B1E94B7}">
      <dsp:nvSpPr>
        <dsp:cNvPr id="0" name=""/>
        <dsp:cNvSpPr/>
      </dsp:nvSpPr>
      <dsp:spPr>
        <a:xfrm>
          <a:off x="1803045" y="3718855"/>
          <a:ext cx="725772" cy="725772"/>
        </a:xfrm>
        <a:prstGeom prst="ellipse">
          <a:avLst/>
        </a:prstGeom>
        <a:blipFill>
          <a:blip xmlns:r="http://schemas.openxmlformats.org/officeDocument/2006/relationships" r:embed="rId5"/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FBFCCF-37C2-43EF-8CB6-ACF954F4E22A}" type="datetimeFigureOut">
              <a:rPr lang="es-MX" smtClean="0"/>
              <a:t>17/10/2025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57FA48-79C6-4180-B4DD-2310AF9C7B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085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57FA48-79C6-4180-B4DD-2310AF9C7B1A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1370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57FA48-79C6-4180-B4DD-2310AF9C7B1A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4110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B42388-7F01-B023-46DC-5B6608765B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6D27A54-3177-91B2-349F-31C7F71B9A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ADA9B98-43B6-7704-99F5-00328BD197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5D84A77-D519-958D-FF4D-8C583503D8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57FA48-79C6-4180-B4DD-2310AF9C7B1A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4509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11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908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37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2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2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8267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2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2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14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1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5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49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86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10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5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2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2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773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10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5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1800" b="1" cap="none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1800" b="1" cap="none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9"/>
            <a:ext cx="4937760" cy="296851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2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2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76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4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85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715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1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5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25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2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44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727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1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5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25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2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400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733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660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214189" y="274638"/>
            <a:ext cx="9977811" cy="841902"/>
          </a:xfrm>
        </p:spPr>
        <p:txBody>
          <a:bodyPr>
            <a:normAutofit/>
          </a:bodyPr>
          <a:lstStyle>
            <a:lvl1pPr>
              <a:defRPr sz="3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089557" y="6474036"/>
            <a:ext cx="82776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algn="ctr"/>
            <a:endParaRPr lang="es-ES"/>
          </a:p>
        </p:txBody>
      </p:sp>
      <p:sp>
        <p:nvSpPr>
          <p:cNvPr id="4" name="Marcador de texto 10"/>
          <p:cNvSpPr>
            <a:spLocks noGrp="1"/>
          </p:cNvSpPr>
          <p:nvPr>
            <p:ph type="body" sz="quarter" idx="11"/>
          </p:nvPr>
        </p:nvSpPr>
        <p:spPr>
          <a:xfrm>
            <a:off x="3465919" y="6484730"/>
            <a:ext cx="5295388" cy="383967"/>
          </a:xfrm>
          <a:prstGeom prst="rect">
            <a:avLst/>
          </a:prstGeom>
          <a:noFill/>
          <a:ln>
            <a:noFill/>
          </a:ln>
        </p:spPr>
        <p:txBody>
          <a:bodyPr vert="horz">
            <a:normAutofit/>
          </a:bodyPr>
          <a:lstStyle>
            <a:lvl1pPr marL="0" indent="0" algn="ctr">
              <a:buNone/>
              <a:defRPr sz="180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86562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16106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635" y="1981207"/>
            <a:ext cx="10075084" cy="4144963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60329" y="642359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342900"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941" y="6423592"/>
            <a:ext cx="8163859" cy="365125"/>
          </a:xfrm>
          <a:prstGeom prst="rect">
            <a:avLst/>
          </a:prstGeom>
        </p:spPr>
        <p:txBody>
          <a:bodyPr/>
          <a:lstStyle/>
          <a:p>
            <a:pPr defTabSz="342900"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4400" y="242241"/>
            <a:ext cx="738717" cy="365125"/>
          </a:xfrm>
          <a:prstGeom prst="rect">
            <a:avLst/>
          </a:prstGeom>
        </p:spPr>
        <p:txBody>
          <a:bodyPr/>
          <a:lstStyle/>
          <a:p>
            <a:pPr defTabSz="342900">
              <a:defRPr/>
            </a:pPr>
            <a:fld id="{F990F28C-27E5-E546-9925-8BFEE9D05E5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7425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05428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214189" y="274638"/>
            <a:ext cx="9977811" cy="841902"/>
          </a:xfrm>
        </p:spPr>
        <p:txBody>
          <a:bodyPr>
            <a:normAutofit/>
          </a:bodyPr>
          <a:lstStyle>
            <a:lvl1pPr>
              <a:defRPr sz="3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089557" y="6474036"/>
            <a:ext cx="827763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 algn="ctr"/>
            <a:endParaRPr lang="es-ES"/>
          </a:p>
        </p:txBody>
      </p:sp>
      <p:sp>
        <p:nvSpPr>
          <p:cNvPr id="4" name="Marcador de texto 10"/>
          <p:cNvSpPr>
            <a:spLocks noGrp="1"/>
          </p:cNvSpPr>
          <p:nvPr>
            <p:ph type="body" sz="quarter" idx="11"/>
          </p:nvPr>
        </p:nvSpPr>
        <p:spPr>
          <a:xfrm>
            <a:off x="3465919" y="6484730"/>
            <a:ext cx="5295388" cy="383967"/>
          </a:xfrm>
          <a:prstGeom prst="rect">
            <a:avLst/>
          </a:prstGeom>
          <a:noFill/>
          <a:ln>
            <a:noFill/>
          </a:ln>
        </p:spPr>
        <p:txBody>
          <a:bodyPr vert="horz">
            <a:normAutofit/>
          </a:bodyPr>
          <a:lstStyle>
            <a:lvl1pPr marL="0" indent="0" algn="ctr">
              <a:buNone/>
              <a:defRPr sz="180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>
          <a:xfrm>
            <a:off x="571500" y="1595441"/>
            <a:ext cx="11005240" cy="441483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8995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1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32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63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30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64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449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4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765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  <p:sldLayoutId id="2147483876" r:id="rId14"/>
    <p:sldLayoutId id="2147483877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1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C2675C39-4728-49A6-A9CA-10867D503D86}"/>
              </a:ext>
            </a:extLst>
          </p:cNvPr>
          <p:cNvSpPr txBox="1">
            <a:spLocks/>
          </p:cNvSpPr>
          <p:nvPr/>
        </p:nvSpPr>
        <p:spPr>
          <a:xfrm>
            <a:off x="826333" y="601426"/>
            <a:ext cx="5410200" cy="21445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fontAlgn="auto">
              <a:spcAft>
                <a:spcPts val="600"/>
              </a:spcAft>
              <a:buClrTx/>
              <a:buSzTx/>
              <a:tabLst/>
              <a:defRPr/>
            </a:pPr>
            <a:r>
              <a:rPr kumimoji="0" lang="es-ES" sz="36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Open Sauce Sans" pitchFamily="2" charset="77"/>
              </a:rPr>
              <a:t>INFORMES DE LA INDUSTRIA POR PAÍS</a:t>
            </a:r>
          </a:p>
          <a:p>
            <a:pPr marL="0" marR="0" lvl="0" indent="0" algn="ctr" fontAlgn="auto">
              <a:spcAft>
                <a:spcPts val="600"/>
              </a:spcAft>
              <a:buClrTx/>
              <a:buSzTx/>
              <a:tabLst/>
              <a:defRPr/>
            </a:pPr>
            <a:endParaRPr kumimoji="0" lang="es-ES" sz="1100" b="1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algn="ctr" fontAlgn="auto">
              <a:spcAft>
                <a:spcPts val="600"/>
              </a:spcAft>
              <a:buClrTx/>
              <a:buSzTx/>
              <a:tabLst/>
              <a:defRPr/>
            </a:pPr>
            <a:r>
              <a:rPr kumimoji="0" lang="es-ES" sz="3600" b="1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uce Sans" pitchFamily="2" charset="77"/>
              </a:rPr>
              <a:t>- MÉXICO – </a:t>
            </a:r>
            <a:endParaRPr kumimoji="0" lang="es-MX" sz="36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uce Sans" pitchFamily="2" charset="77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75076EC-0BDC-4401-A1F5-9CE7933589CF}"/>
              </a:ext>
            </a:extLst>
          </p:cNvPr>
          <p:cNvSpPr/>
          <p:nvPr/>
        </p:nvSpPr>
        <p:spPr>
          <a:xfrm>
            <a:off x="2791967" y="4032218"/>
            <a:ext cx="1478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MX" b="1" dirty="0">
                <a:latin typeface="Open Sauce Sans" pitchFamily="2" charset="77"/>
              </a:rPr>
              <a:t>Octubre 2025</a:t>
            </a:r>
            <a:endParaRPr kumimoji="0" lang="es-MX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ans" pitchFamily="2" charset="77"/>
            </a:endParaRPr>
          </a:p>
        </p:txBody>
      </p:sp>
      <p:pic>
        <p:nvPicPr>
          <p:cNvPr id="14" name="Imagen 13" descr="Imagen que contiene reloj&#10;&#10;Descripción generada automáticamente">
            <a:extLst>
              <a:ext uri="{FF2B5EF4-FFF2-40B4-BE49-F238E27FC236}">
                <a16:creationId xmlns:a16="http://schemas.microsoft.com/office/drawing/2014/main" id="{58248F80-12B7-4DB6-9C11-4161F6B22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742" y="4984062"/>
            <a:ext cx="3710326" cy="130788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6312DF6-BD66-4F30-B190-5460CEE9A5D3}"/>
              </a:ext>
            </a:extLst>
          </p:cNvPr>
          <p:cNvSpPr txBox="1"/>
          <p:nvPr/>
        </p:nvSpPr>
        <p:spPr>
          <a:xfrm>
            <a:off x="882826" y="3032512"/>
            <a:ext cx="52972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000" b="1" dirty="0">
                <a:latin typeface="Open Sauce Sans" pitchFamily="2" charset="77"/>
              </a:rPr>
              <a:t>Mario Puente Raya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9F85CDD-3C0E-9D82-5FFD-BDAC0DEB7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38" y="5186265"/>
            <a:ext cx="5386251" cy="110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F1681FA-C296-B8B6-0A94-7E143779B2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850" y="0"/>
            <a:ext cx="4749835" cy="44965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0460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:a16="http://schemas.microsoft.com/office/drawing/2014/main" id="{BD3076AF-2A5C-DC39-0A22-DAF6528D596C}"/>
              </a:ext>
            </a:extLst>
          </p:cNvPr>
          <p:cNvSpPr/>
          <p:nvPr/>
        </p:nvSpPr>
        <p:spPr>
          <a:xfrm>
            <a:off x="0" y="-3783"/>
            <a:ext cx="12192000" cy="1297671"/>
          </a:xfrm>
          <a:prstGeom prst="rect">
            <a:avLst/>
          </a:prstGeom>
          <a:solidFill>
            <a:srgbClr val="ABC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ítulo 4">
            <a:extLst>
              <a:ext uri="{FF2B5EF4-FFF2-40B4-BE49-F238E27FC236}">
                <a16:creationId xmlns:a16="http://schemas.microsoft.com/office/drawing/2014/main" id="{E90E9FA4-0F7D-42BB-A378-9ED17F541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106" y="294029"/>
            <a:ext cx="9995074" cy="84190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MX" sz="2400" b="1">
                <a:latin typeface="Open Sauce Sans" pitchFamily="2" charset="77"/>
                <a:ea typeface="Open Sans" panose="020B0806030504020204" pitchFamily="34" charset="0"/>
                <a:cs typeface="Open Sans" panose="020B0806030504020204" pitchFamily="34" charset="0"/>
              </a:rPr>
              <a:t>ESTADOS UNIDOS Y CANADÁ SON NUESTROS PRINCIPALES SOCIOS COMERCIALES AGROALIMENTARIOS</a:t>
            </a:r>
          </a:p>
        </p:txBody>
      </p:sp>
      <p:sp>
        <p:nvSpPr>
          <p:cNvPr id="14" name="Marcador de texto 5">
            <a:extLst>
              <a:ext uri="{FF2B5EF4-FFF2-40B4-BE49-F238E27FC236}">
                <a16:creationId xmlns:a16="http://schemas.microsoft.com/office/drawing/2014/main" id="{C4849EEF-EB66-4B8C-B296-348A6B6F529A}"/>
              </a:ext>
            </a:extLst>
          </p:cNvPr>
          <p:cNvSpPr txBox="1">
            <a:spLocks/>
          </p:cNvSpPr>
          <p:nvPr/>
        </p:nvSpPr>
        <p:spPr>
          <a:xfrm>
            <a:off x="589106" y="6319795"/>
            <a:ext cx="10470777" cy="380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MX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Fuente: Elaboración propia con datos de: Trade Data Monitor, FAS-USDA, SAT, BANXICO, SE y SADER.  Fecha de consulta: abril 2024.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431D5E7-5EAC-4330-92A7-F50DFFFD0C86}"/>
              </a:ext>
            </a:extLst>
          </p:cNvPr>
          <p:cNvSpPr txBox="1"/>
          <p:nvPr/>
        </p:nvSpPr>
        <p:spPr>
          <a:xfrm>
            <a:off x="6853700" y="1540662"/>
            <a:ext cx="409480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srgbClr val="006D4D"/>
                </a:solidFill>
                <a:effectLst/>
                <a:uLnTx/>
                <a:uFillTx/>
                <a:latin typeface="Open Sauce Two" pitchFamily="2" charset="77"/>
                <a:ea typeface="Lato" panose="020F0502020204030203" pitchFamily="34" charset="0"/>
                <a:cs typeface="Times New Roman" panose="02020603050405020304" pitchFamily="18" charset="0"/>
              </a:rPr>
              <a:t>MÉXICO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srgbClr val="006D4D"/>
                </a:solidFill>
                <a:effectLst/>
                <a:uLnTx/>
                <a:uFillTx/>
                <a:latin typeface="Open Sauce Two" pitchFamily="2" charset="77"/>
                <a:ea typeface="Lato" panose="020F0502020204030203" pitchFamily="34" charset="0"/>
                <a:cs typeface="Times New Roman" panose="02020603050405020304" pitchFamily="18" charset="0"/>
              </a:rPr>
              <a:t> 81% </a:t>
            </a: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srgbClr val="006D4D"/>
                </a:solidFill>
                <a:effectLst/>
                <a:uLnTx/>
                <a:uFillTx/>
                <a:latin typeface="Open Sauce Two" pitchFamily="2" charset="77"/>
                <a:cs typeface="Times New Roman" panose="02020603050405020304" pitchFamily="18" charset="0"/>
              </a:rPr>
              <a:t>(77,941 MDD)</a:t>
            </a:r>
          </a:p>
          <a:p>
            <a:pPr algn="ctr" defTabSz="914400">
              <a:defRPr/>
            </a:pPr>
            <a:endParaRPr lang="es-MX" sz="2800" b="1" dirty="0">
              <a:solidFill>
                <a:srgbClr val="006D4D"/>
              </a:solidFill>
              <a:latin typeface="Open Sauce Two" pitchFamily="2" charset="77"/>
              <a:ea typeface="Lato" panose="020F0502020204030203" pitchFamily="34" charset="0"/>
              <a:cs typeface="Times New Roman" panose="02020603050405020304" pitchFamily="18" charset="0"/>
            </a:endParaRPr>
          </a:p>
          <a:p>
            <a:pPr algn="ctr" defTabSz="914400">
              <a:defRPr/>
            </a:pPr>
            <a:r>
              <a:rPr lang="es-MX" sz="2800" b="1" dirty="0">
                <a:solidFill>
                  <a:srgbClr val="006D4D"/>
                </a:solidFill>
                <a:latin typeface="Open Sauce Two" pitchFamily="2" charset="77"/>
                <a:ea typeface="Lato" panose="020F0502020204030203" pitchFamily="34" charset="0"/>
                <a:cs typeface="Times New Roman" panose="02020603050405020304" pitchFamily="18" charset="0"/>
              </a:rPr>
              <a:t>EUA + CANADÁ</a:t>
            </a:r>
          </a:p>
        </p:txBody>
      </p:sp>
      <p:grpSp>
        <p:nvGrpSpPr>
          <p:cNvPr id="3" name="Group 15">
            <a:extLst>
              <a:ext uri="{FF2B5EF4-FFF2-40B4-BE49-F238E27FC236}">
                <a16:creationId xmlns:a16="http://schemas.microsoft.com/office/drawing/2014/main" id="{7BC8871C-C84B-C1A6-B46D-304FC93DC570}"/>
              </a:ext>
            </a:extLst>
          </p:cNvPr>
          <p:cNvGrpSpPr/>
          <p:nvPr/>
        </p:nvGrpSpPr>
        <p:grpSpPr>
          <a:xfrm>
            <a:off x="0" y="6744831"/>
            <a:ext cx="12192000" cy="113169"/>
            <a:chOff x="0" y="0"/>
            <a:chExt cx="4962559" cy="243426"/>
          </a:xfrm>
          <a:solidFill>
            <a:schemeClr val="tx1"/>
          </a:solidFill>
        </p:grpSpPr>
        <p:sp>
          <p:nvSpPr>
            <p:cNvPr id="4" name="Freeform 16">
              <a:extLst>
                <a:ext uri="{FF2B5EF4-FFF2-40B4-BE49-F238E27FC236}">
                  <a16:creationId xmlns:a16="http://schemas.microsoft.com/office/drawing/2014/main" id="{2BBD53BB-5DC4-5079-3CD2-B05894CE8CDF}"/>
                </a:ext>
              </a:extLst>
            </p:cNvPr>
            <p:cNvSpPr/>
            <p:nvPr/>
          </p:nvSpPr>
          <p:spPr>
            <a:xfrm>
              <a:off x="0" y="0"/>
              <a:ext cx="4962559" cy="243426"/>
            </a:xfrm>
            <a:custGeom>
              <a:avLst/>
              <a:gdLst/>
              <a:ahLst/>
              <a:cxnLst/>
              <a:rect l="l" t="t" r="r" b="b"/>
              <a:pathLst>
                <a:path w="4962559" h="243426">
                  <a:moveTo>
                    <a:pt x="0" y="0"/>
                  </a:moveTo>
                  <a:lnTo>
                    <a:pt x="4962559" y="0"/>
                  </a:lnTo>
                  <a:lnTo>
                    <a:pt x="4962559" y="243426"/>
                  </a:lnTo>
                  <a:lnTo>
                    <a:pt x="0" y="243426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s-MX" sz="1200">
                <a:solidFill>
                  <a:srgbClr val="006D4D"/>
                </a:solidFill>
              </a:endParaRPr>
            </a:p>
          </p:txBody>
        </p:sp>
        <p:sp>
          <p:nvSpPr>
            <p:cNvPr id="5" name="TextBox 17">
              <a:extLst>
                <a:ext uri="{FF2B5EF4-FFF2-40B4-BE49-F238E27FC236}">
                  <a16:creationId xmlns:a16="http://schemas.microsoft.com/office/drawing/2014/main" id="{123981E0-31DD-E313-DE1D-109DAE204870}"/>
                </a:ext>
              </a:extLst>
            </p:cNvPr>
            <p:cNvSpPr txBox="1"/>
            <p:nvPr/>
          </p:nvSpPr>
          <p:spPr>
            <a:xfrm>
              <a:off x="0" y="-38100"/>
              <a:ext cx="4962559" cy="281526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srgbClr val="006D4D"/>
                </a:solidFill>
              </a:endParaRPr>
            </a:p>
          </p:txBody>
        </p:sp>
      </p:grpSp>
      <p:pic>
        <p:nvPicPr>
          <p:cNvPr id="7" name="Google Shape;954;p31" descr="Todo lo que necesitas saber del T-MEC">
            <a:extLst>
              <a:ext uri="{FF2B5EF4-FFF2-40B4-BE49-F238E27FC236}">
                <a16:creationId xmlns:a16="http://schemas.microsoft.com/office/drawing/2014/main" id="{74459681-5619-0F19-6EB9-3C9404FC4B1A}"/>
              </a:ext>
            </a:extLst>
          </p:cNvPr>
          <p:cNvPicPr preferRelativeResize="0"/>
          <p:nvPr/>
        </p:nvPicPr>
        <p:blipFill rotWithShape="1">
          <a:blip r:embed="rId2">
            <a:alphaModFix amt="40000"/>
          </a:blip>
          <a:srcRect b="3434"/>
          <a:stretch/>
        </p:blipFill>
        <p:spPr>
          <a:xfrm>
            <a:off x="0" y="1320957"/>
            <a:ext cx="5936084" cy="499883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0189A7D-5B7A-1335-6177-6A7F1F0C2378}"/>
              </a:ext>
            </a:extLst>
          </p:cNvPr>
          <p:cNvSpPr txBox="1"/>
          <p:nvPr/>
        </p:nvSpPr>
        <p:spPr>
          <a:xfrm>
            <a:off x="5936084" y="3512419"/>
            <a:ext cx="60935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s-MX" sz="2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Yu Gothic" panose="020B0400000000000000" pitchFamily="34" charset="-128"/>
                <a:cs typeface="Arial" panose="020B0604020202020204" pitchFamily="34" charset="0"/>
              </a:rPr>
              <a:t>Los 3 países somos el bloque más competitivo, producimos el 18% de los productos agropecuarios del mundo y tenemos un índice de autosuficiencia alimentaria del 112%.</a:t>
            </a:r>
          </a:p>
          <a:p>
            <a:r>
              <a:rPr kumimoji="0" lang="es-MX" sz="2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Yu Gothic" panose="020B0400000000000000" pitchFamily="34" charset="-128"/>
                <a:cs typeface="Arial" panose="020B0604020202020204" pitchFamily="34" charset="0"/>
              </a:rPr>
              <a:t>Debemos trabajar en una Política Agrícola Trilateral PA3.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442228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>
            <a:extLst>
              <a:ext uri="{FF2B5EF4-FFF2-40B4-BE49-F238E27FC236}">
                <a16:creationId xmlns:a16="http://schemas.microsoft.com/office/drawing/2014/main" id="{72487CC9-1ABE-9C2B-9657-5A9CAB2B5EC6}"/>
              </a:ext>
            </a:extLst>
          </p:cNvPr>
          <p:cNvSpPr/>
          <p:nvPr/>
        </p:nvSpPr>
        <p:spPr>
          <a:xfrm>
            <a:off x="-1" y="423333"/>
            <a:ext cx="8829207" cy="963885"/>
          </a:xfrm>
          <a:prstGeom prst="rect">
            <a:avLst/>
          </a:prstGeom>
          <a:solidFill>
            <a:srgbClr val="ABC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25641C4-3731-558D-9EB9-D696B7157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894" y="313748"/>
            <a:ext cx="8417214" cy="1179576"/>
          </a:xfrm>
        </p:spPr>
        <p:txBody>
          <a:bodyPr>
            <a:normAutofit/>
          </a:bodyPr>
          <a:lstStyle/>
          <a:p>
            <a:r>
              <a:rPr lang="es-MX" sz="2400" b="1" dirty="0">
                <a:latin typeface="Open Sauce Sans"/>
              </a:rPr>
              <a:t>Actividades de la industria en el proceso de revisión del TMEC</a:t>
            </a:r>
          </a:p>
        </p:txBody>
      </p:sp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F14C1048-7B27-7FFE-91DB-D94F930B8437}"/>
              </a:ext>
            </a:extLst>
          </p:cNvPr>
          <p:cNvSpPr/>
          <p:nvPr/>
        </p:nvSpPr>
        <p:spPr>
          <a:xfrm>
            <a:off x="1011936" y="1911195"/>
            <a:ext cx="10168128" cy="1124125"/>
          </a:xfrm>
          <a:prstGeom prst="roundRect">
            <a:avLst/>
          </a:prstGeom>
          <a:solidFill>
            <a:srgbClr val="0F5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2BCB96D3-5AB7-5C7F-8D80-A82CA197E429}"/>
              </a:ext>
            </a:extLst>
          </p:cNvPr>
          <p:cNvSpPr/>
          <p:nvPr/>
        </p:nvSpPr>
        <p:spPr>
          <a:xfrm>
            <a:off x="1011936" y="3426994"/>
            <a:ext cx="10168128" cy="1124125"/>
          </a:xfrm>
          <a:prstGeom prst="roundRect">
            <a:avLst/>
          </a:prstGeom>
          <a:solidFill>
            <a:srgbClr val="006D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54EF74FA-2484-A4D7-8061-E55AA05CDCD4}"/>
              </a:ext>
            </a:extLst>
          </p:cNvPr>
          <p:cNvSpPr/>
          <p:nvPr/>
        </p:nvSpPr>
        <p:spPr>
          <a:xfrm>
            <a:off x="1011936" y="4942793"/>
            <a:ext cx="10168128" cy="1248145"/>
          </a:xfrm>
          <a:prstGeom prst="roundRect">
            <a:avLst/>
          </a:prstGeom>
          <a:solidFill>
            <a:srgbClr val="046A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10" name="Group 15">
            <a:extLst>
              <a:ext uri="{FF2B5EF4-FFF2-40B4-BE49-F238E27FC236}">
                <a16:creationId xmlns:a16="http://schemas.microsoft.com/office/drawing/2014/main" id="{758D91F1-8761-2992-0CAD-96F290852217}"/>
              </a:ext>
            </a:extLst>
          </p:cNvPr>
          <p:cNvGrpSpPr/>
          <p:nvPr/>
        </p:nvGrpSpPr>
        <p:grpSpPr>
          <a:xfrm>
            <a:off x="0" y="6727118"/>
            <a:ext cx="12192000" cy="130882"/>
            <a:chOff x="0" y="-38100"/>
            <a:chExt cx="4962559" cy="281526"/>
          </a:xfrm>
          <a:solidFill>
            <a:schemeClr val="tx1"/>
          </a:solidFill>
        </p:grpSpPr>
        <p:sp>
          <p:nvSpPr>
            <p:cNvPr id="11" name="Freeform 16">
              <a:extLst>
                <a:ext uri="{FF2B5EF4-FFF2-40B4-BE49-F238E27FC236}">
                  <a16:creationId xmlns:a16="http://schemas.microsoft.com/office/drawing/2014/main" id="{38A4B9B1-BB6B-4B09-48DD-1D5381CD5497}"/>
                </a:ext>
              </a:extLst>
            </p:cNvPr>
            <p:cNvSpPr/>
            <p:nvPr/>
          </p:nvSpPr>
          <p:spPr>
            <a:xfrm>
              <a:off x="0" y="0"/>
              <a:ext cx="4962559" cy="243426"/>
            </a:xfrm>
            <a:custGeom>
              <a:avLst/>
              <a:gdLst/>
              <a:ahLst/>
              <a:cxnLst/>
              <a:rect l="l" t="t" r="r" b="b"/>
              <a:pathLst>
                <a:path w="4962559" h="243426">
                  <a:moveTo>
                    <a:pt x="0" y="0"/>
                  </a:moveTo>
                  <a:lnTo>
                    <a:pt x="4962559" y="0"/>
                  </a:lnTo>
                  <a:lnTo>
                    <a:pt x="4962559" y="243426"/>
                  </a:lnTo>
                  <a:lnTo>
                    <a:pt x="0" y="243426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s-MX" sz="1200">
                <a:solidFill>
                  <a:srgbClr val="006D4D"/>
                </a:solidFill>
              </a:endParaRPr>
            </a:p>
          </p:txBody>
        </p:sp>
        <p:sp>
          <p:nvSpPr>
            <p:cNvPr id="12" name="TextBox 17">
              <a:extLst>
                <a:ext uri="{FF2B5EF4-FFF2-40B4-BE49-F238E27FC236}">
                  <a16:creationId xmlns:a16="http://schemas.microsoft.com/office/drawing/2014/main" id="{44DA981B-FBED-A2D0-4155-EBB2A77E918C}"/>
                </a:ext>
              </a:extLst>
            </p:cNvPr>
            <p:cNvSpPr txBox="1"/>
            <p:nvPr/>
          </p:nvSpPr>
          <p:spPr>
            <a:xfrm>
              <a:off x="0" y="-38100"/>
              <a:ext cx="4962559" cy="281526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srgbClr val="006D4D"/>
                </a:solidFill>
              </a:endParaRPr>
            </a:p>
          </p:txBody>
        </p:sp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69AFC99-E2D4-4A39-C0C8-09A1DC056A8D}"/>
              </a:ext>
            </a:extLst>
          </p:cNvPr>
          <p:cNvSpPr txBox="1"/>
          <p:nvPr/>
        </p:nvSpPr>
        <p:spPr>
          <a:xfrm>
            <a:off x="1136146" y="2028033"/>
            <a:ext cx="9700852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7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 industria mexicana se encuentra trabajando coordinadamente para presentar comentarios y propuestas en la revisión del TMEC. Capítulos como el de MSF, AGRICULTURA, LABORAL, PROPIEDAD INTELECTUAL y MEDIO AMBIENTE, son muy importantes para el sector.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4B35CFB-50C8-B070-27B9-B243CC9DEB38}"/>
              </a:ext>
            </a:extLst>
          </p:cNvPr>
          <p:cNvSpPr txBox="1"/>
          <p:nvPr/>
        </p:nvSpPr>
        <p:spPr>
          <a:xfrm>
            <a:off x="1167079" y="3550474"/>
            <a:ext cx="950840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7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Existe un proceso de consultas y reuniones con el gobierno para revisar y discutir los temas relevantes para la industria de México.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C2EE0BC1-81F1-9916-68A1-A8CDA5A69EFE}"/>
              </a:ext>
            </a:extLst>
          </p:cNvPr>
          <p:cNvSpPr txBox="1"/>
          <p:nvPr/>
        </p:nvSpPr>
        <p:spPr>
          <a:xfrm>
            <a:off x="1172360" y="4986819"/>
            <a:ext cx="9628424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7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Existe la oportunidad de que las industrias de los 3 países colaboren para defender y mejorar el tratado de libre comercio, con propuestas de consenso en temas relevantes. Por ejemplo, la industria de semillas en los 3 países está trabajando de manera coordinada para presentar comentarios. </a:t>
            </a:r>
          </a:p>
        </p:txBody>
      </p:sp>
    </p:spTree>
    <p:extLst>
      <p:ext uri="{BB962C8B-B14F-4D97-AF65-F5344CB8AC3E}">
        <p14:creationId xmlns:p14="http://schemas.microsoft.com/office/powerpoint/2010/main" val="1720159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9DCBA2CA-DFDB-B7CE-6529-DF21AAFFBA15}"/>
              </a:ext>
            </a:extLst>
          </p:cNvPr>
          <p:cNvSpPr/>
          <p:nvPr/>
        </p:nvSpPr>
        <p:spPr>
          <a:xfrm>
            <a:off x="0" y="544409"/>
            <a:ext cx="9622172" cy="537771"/>
          </a:xfrm>
          <a:prstGeom prst="rect">
            <a:avLst/>
          </a:prstGeom>
          <a:solidFill>
            <a:srgbClr val="ABC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4FF5ED4-AC34-FB27-93D0-4A9C6C130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497" y="255026"/>
            <a:ext cx="10021208" cy="1179576"/>
          </a:xfrm>
        </p:spPr>
        <p:txBody>
          <a:bodyPr>
            <a:normAutofit/>
          </a:bodyPr>
          <a:lstStyle/>
          <a:p>
            <a:r>
              <a:rPr lang="es-ES" sz="2400" b="1" dirty="0">
                <a:latin typeface="Open Sauce Sans" pitchFamily="2" charset="77"/>
              </a:rPr>
              <a:t>TEMAS DE INTERÉS PARA LA INDUSTRIA DE MÉXICO (2025)</a:t>
            </a:r>
            <a:endParaRPr lang="es-MX" sz="2400" b="1" dirty="0">
              <a:latin typeface="Open Sauce Sans" pitchFamily="2" charset="77"/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377FDC22-4738-9356-08DC-E932A1DCDF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6448441"/>
              </p:ext>
            </p:extLst>
          </p:nvPr>
        </p:nvGraphicFramePr>
        <p:xfrm>
          <a:off x="0" y="1570076"/>
          <a:ext cx="11847693" cy="4447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Group 15">
            <a:extLst>
              <a:ext uri="{FF2B5EF4-FFF2-40B4-BE49-F238E27FC236}">
                <a16:creationId xmlns:a16="http://schemas.microsoft.com/office/drawing/2014/main" id="{DF0655AE-4556-57AD-4C53-120CA3D7FBDD}"/>
              </a:ext>
            </a:extLst>
          </p:cNvPr>
          <p:cNvGrpSpPr/>
          <p:nvPr/>
        </p:nvGrpSpPr>
        <p:grpSpPr>
          <a:xfrm>
            <a:off x="0" y="6744831"/>
            <a:ext cx="12192000" cy="113169"/>
            <a:chOff x="0" y="0"/>
            <a:chExt cx="4962559" cy="243426"/>
          </a:xfrm>
          <a:solidFill>
            <a:schemeClr val="tx1"/>
          </a:solidFill>
        </p:grpSpPr>
        <p:sp>
          <p:nvSpPr>
            <p:cNvPr id="9" name="Freeform 16">
              <a:extLst>
                <a:ext uri="{FF2B5EF4-FFF2-40B4-BE49-F238E27FC236}">
                  <a16:creationId xmlns:a16="http://schemas.microsoft.com/office/drawing/2014/main" id="{DD8B7690-CD83-2CE2-9FEA-A0AD50CCCB77}"/>
                </a:ext>
              </a:extLst>
            </p:cNvPr>
            <p:cNvSpPr/>
            <p:nvPr/>
          </p:nvSpPr>
          <p:spPr>
            <a:xfrm>
              <a:off x="0" y="0"/>
              <a:ext cx="4962559" cy="243426"/>
            </a:xfrm>
            <a:custGeom>
              <a:avLst/>
              <a:gdLst/>
              <a:ahLst/>
              <a:cxnLst/>
              <a:rect l="l" t="t" r="r" b="b"/>
              <a:pathLst>
                <a:path w="4962559" h="243426">
                  <a:moveTo>
                    <a:pt x="0" y="0"/>
                  </a:moveTo>
                  <a:lnTo>
                    <a:pt x="4962559" y="0"/>
                  </a:lnTo>
                  <a:lnTo>
                    <a:pt x="4962559" y="243426"/>
                  </a:lnTo>
                  <a:lnTo>
                    <a:pt x="0" y="243426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s-MX" sz="1200">
                <a:solidFill>
                  <a:srgbClr val="006D4D"/>
                </a:solidFill>
              </a:endParaRPr>
            </a:p>
          </p:txBody>
        </p:sp>
        <p:sp>
          <p:nvSpPr>
            <p:cNvPr id="10" name="TextBox 17">
              <a:extLst>
                <a:ext uri="{FF2B5EF4-FFF2-40B4-BE49-F238E27FC236}">
                  <a16:creationId xmlns:a16="http://schemas.microsoft.com/office/drawing/2014/main" id="{A60A08BA-CD3D-6B90-7793-B30C3DEFDEA2}"/>
                </a:ext>
              </a:extLst>
            </p:cNvPr>
            <p:cNvSpPr txBox="1"/>
            <p:nvPr/>
          </p:nvSpPr>
          <p:spPr>
            <a:xfrm>
              <a:off x="0" y="-38100"/>
              <a:ext cx="4962559" cy="281526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srgbClr val="006D4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400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685FBB-D413-DB24-894A-664B27D96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8492D83D-B5CC-C655-06B0-1575F82A96BF}"/>
              </a:ext>
            </a:extLst>
          </p:cNvPr>
          <p:cNvSpPr/>
          <p:nvPr/>
        </p:nvSpPr>
        <p:spPr>
          <a:xfrm>
            <a:off x="0" y="339593"/>
            <a:ext cx="9622172" cy="537771"/>
          </a:xfrm>
          <a:prstGeom prst="rect">
            <a:avLst/>
          </a:prstGeom>
          <a:solidFill>
            <a:srgbClr val="ABC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FF676A9-2834-3634-A4C5-CD702D535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962" y="19956"/>
            <a:ext cx="10021208" cy="1179576"/>
          </a:xfrm>
        </p:spPr>
        <p:txBody>
          <a:bodyPr>
            <a:normAutofit/>
          </a:bodyPr>
          <a:lstStyle/>
          <a:p>
            <a:r>
              <a:rPr lang="es-ES" sz="2400" b="1" dirty="0">
                <a:latin typeface="Open Sauce Sans" pitchFamily="2" charset="77"/>
              </a:rPr>
              <a:t>TEMAS DE INTERÉS PARA LA INDUSTRIA DE MÉXICO (2025)</a:t>
            </a:r>
            <a:endParaRPr lang="es-MX" sz="2400" b="1" dirty="0">
              <a:latin typeface="Open Sauce Sans" pitchFamily="2" charset="77"/>
            </a:endParaRPr>
          </a:p>
        </p:txBody>
      </p:sp>
      <p:grpSp>
        <p:nvGrpSpPr>
          <p:cNvPr id="8" name="Group 15">
            <a:extLst>
              <a:ext uri="{FF2B5EF4-FFF2-40B4-BE49-F238E27FC236}">
                <a16:creationId xmlns:a16="http://schemas.microsoft.com/office/drawing/2014/main" id="{E8AE68BD-4EAA-8EE6-EC4F-4672F72ABADD}"/>
              </a:ext>
            </a:extLst>
          </p:cNvPr>
          <p:cNvGrpSpPr/>
          <p:nvPr/>
        </p:nvGrpSpPr>
        <p:grpSpPr>
          <a:xfrm>
            <a:off x="0" y="6744831"/>
            <a:ext cx="12192000" cy="113169"/>
            <a:chOff x="0" y="0"/>
            <a:chExt cx="4962559" cy="243426"/>
          </a:xfrm>
          <a:solidFill>
            <a:schemeClr val="tx1"/>
          </a:solidFill>
        </p:grpSpPr>
        <p:sp>
          <p:nvSpPr>
            <p:cNvPr id="9" name="Freeform 16">
              <a:extLst>
                <a:ext uri="{FF2B5EF4-FFF2-40B4-BE49-F238E27FC236}">
                  <a16:creationId xmlns:a16="http://schemas.microsoft.com/office/drawing/2014/main" id="{8319A650-156B-BF40-39B9-3D8BD5E89131}"/>
                </a:ext>
              </a:extLst>
            </p:cNvPr>
            <p:cNvSpPr/>
            <p:nvPr/>
          </p:nvSpPr>
          <p:spPr>
            <a:xfrm>
              <a:off x="0" y="0"/>
              <a:ext cx="4962559" cy="243426"/>
            </a:xfrm>
            <a:custGeom>
              <a:avLst/>
              <a:gdLst/>
              <a:ahLst/>
              <a:cxnLst/>
              <a:rect l="l" t="t" r="r" b="b"/>
              <a:pathLst>
                <a:path w="4962559" h="243426">
                  <a:moveTo>
                    <a:pt x="0" y="0"/>
                  </a:moveTo>
                  <a:lnTo>
                    <a:pt x="4962559" y="0"/>
                  </a:lnTo>
                  <a:lnTo>
                    <a:pt x="4962559" y="243426"/>
                  </a:lnTo>
                  <a:lnTo>
                    <a:pt x="0" y="243426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s-MX" sz="1200">
                <a:solidFill>
                  <a:srgbClr val="006D4D"/>
                </a:solidFill>
              </a:endParaRPr>
            </a:p>
          </p:txBody>
        </p:sp>
        <p:sp>
          <p:nvSpPr>
            <p:cNvPr id="10" name="TextBox 17">
              <a:extLst>
                <a:ext uri="{FF2B5EF4-FFF2-40B4-BE49-F238E27FC236}">
                  <a16:creationId xmlns:a16="http://schemas.microsoft.com/office/drawing/2014/main" id="{6A2E1AED-9733-2B04-08C7-652B69E2EE26}"/>
                </a:ext>
              </a:extLst>
            </p:cNvPr>
            <p:cNvSpPr txBox="1"/>
            <p:nvPr/>
          </p:nvSpPr>
          <p:spPr>
            <a:xfrm>
              <a:off x="0" y="-38100"/>
              <a:ext cx="4962559" cy="281526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srgbClr val="006D4D"/>
                </a:solidFill>
              </a:endParaRPr>
            </a:p>
          </p:txBody>
        </p:sp>
      </p:grp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64BD787-30BA-489D-D551-A440621C0546}"/>
              </a:ext>
            </a:extLst>
          </p:cNvPr>
          <p:cNvSpPr txBox="1"/>
          <p:nvPr/>
        </p:nvSpPr>
        <p:spPr>
          <a:xfrm>
            <a:off x="658263" y="1375382"/>
            <a:ext cx="10477122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s-ES" sz="1700" b="0" i="0" u="none" strike="noStrike" dirty="0">
                <a:solidFill>
                  <a:srgbClr val="21212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Diseñar e implementar programas de capacitación, que tengan como objetivo la homogenización/estandarización/alineación de procedimientos y la construcción de capacidades en diferentes áreas foco, a nivel regional, por ejemplo:</a:t>
            </a:r>
          </a:p>
        </p:txBody>
      </p:sp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FC23E3B8-2633-9341-69F7-60448EA75758}"/>
              </a:ext>
            </a:extLst>
          </p:cNvPr>
          <p:cNvSpPr/>
          <p:nvPr/>
        </p:nvSpPr>
        <p:spPr>
          <a:xfrm>
            <a:off x="2132316" y="3623985"/>
            <a:ext cx="7489856" cy="552375"/>
          </a:xfrm>
          <a:prstGeom prst="roundRect">
            <a:avLst/>
          </a:prstGeom>
          <a:solidFill>
            <a:srgbClr val="568C1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b="0" i="0" u="none" strike="noStrike" dirty="0" err="1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iii</a:t>
            </a:r>
            <a:r>
              <a:rPr lang="es-ES" sz="1400" b="0" i="0" u="none" strike="noStrike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Cambio climático y desarrollo de modelos para el monitoreo del comportamiento de plagas en la región.  </a:t>
            </a:r>
          </a:p>
        </p:txBody>
      </p:sp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134750F2-9ADC-8E15-5A83-CB89033238E2}"/>
              </a:ext>
            </a:extLst>
          </p:cNvPr>
          <p:cNvSpPr/>
          <p:nvPr/>
        </p:nvSpPr>
        <p:spPr>
          <a:xfrm>
            <a:off x="2132316" y="2422982"/>
            <a:ext cx="7489856" cy="55237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938"/>
            <a:r>
              <a:rPr lang="es-ES" sz="1400" b="0" i="0" u="none" strike="noStrike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i. Los procedimientos para realizar análisis de riesgo de plagas, particularmente en el manejo del riesgo. Nuevas formas de cooperar.</a:t>
            </a:r>
          </a:p>
        </p:txBody>
      </p:sp>
      <p:sp>
        <p:nvSpPr>
          <p:cNvPr id="14" name="Rectángulo redondeado 13">
            <a:extLst>
              <a:ext uri="{FF2B5EF4-FFF2-40B4-BE49-F238E27FC236}">
                <a16:creationId xmlns:a16="http://schemas.microsoft.com/office/drawing/2014/main" id="{B95EE4C2-FEEE-1CF5-3E65-93CF19DD6322}"/>
              </a:ext>
            </a:extLst>
          </p:cNvPr>
          <p:cNvSpPr/>
          <p:nvPr/>
        </p:nvSpPr>
        <p:spPr>
          <a:xfrm>
            <a:off x="2132316" y="3018956"/>
            <a:ext cx="7489856" cy="552375"/>
          </a:xfrm>
          <a:prstGeom prst="roundRect">
            <a:avLst/>
          </a:prstGeom>
          <a:solidFill>
            <a:srgbClr val="046A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938"/>
            <a:r>
              <a:rPr lang="es-ES" sz="1400" b="0" i="0" u="none" strike="noStrike" dirty="0" err="1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ii</a:t>
            </a:r>
            <a:r>
              <a:rPr lang="es-ES" sz="1400" b="0" i="0" u="none" strike="noStrike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El uso y aprovechamiento de la inteligencia artificial en la sanidad vegetal. </a:t>
            </a:r>
            <a:r>
              <a:rPr lang="es-ES" sz="1400" b="0" i="0" u="none" strike="noStrike" dirty="0">
                <a:solidFill>
                  <a:srgbClr val="21212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 </a:t>
            </a:r>
            <a:endParaRPr lang="es-ES" sz="1400" b="0" i="0" u="none" strike="noStrike" dirty="0">
              <a:solidFill>
                <a:schemeClr val="bg1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942CE6F3-C640-541D-EDEC-FCDAD20007B0}"/>
              </a:ext>
            </a:extLst>
          </p:cNvPr>
          <p:cNvSpPr/>
          <p:nvPr/>
        </p:nvSpPr>
        <p:spPr>
          <a:xfrm>
            <a:off x="2132316" y="4229014"/>
            <a:ext cx="7489856" cy="55237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938"/>
            <a:r>
              <a:rPr lang="es-ES" sz="1400" b="0" i="0" u="none" strike="noStrike" dirty="0" err="1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iv</a:t>
            </a:r>
            <a:r>
              <a:rPr lang="es-ES" sz="1400" b="0" i="0" u="none" strike="noStrike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Cómo incorporar el concepto de “Una sola salud</a:t>
            </a:r>
            <a:r>
              <a:rPr lang="es-ES" sz="1400" b="0" i="0" u="none" strike="noStrike" baseline="300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</a:t>
            </a:r>
            <a:r>
              <a:rPr lang="es-ES" sz="1400" b="0" i="0" u="none" strike="noStrike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” a la sanidad vegetal.  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3514BE3-5836-95EA-BB66-21ED8E042FF7}"/>
              </a:ext>
            </a:extLst>
          </p:cNvPr>
          <p:cNvSpPr txBox="1"/>
          <p:nvPr/>
        </p:nvSpPr>
        <p:spPr>
          <a:xfrm>
            <a:off x="255068" y="877364"/>
            <a:ext cx="60975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rgbClr val="006D4D"/>
                </a:solidFill>
                <a:latin typeface="Open Sauce Sans" pitchFamily="2" charset="77"/>
                <a:ea typeface="Lato" panose="020F0502020204030203" pitchFamily="34" charset="0"/>
                <a:cs typeface="Lato" panose="020F0502020204030203" pitchFamily="34" charset="0"/>
              </a:rPr>
              <a:t>Capacitación y cooperación</a:t>
            </a:r>
            <a:r>
              <a:rPr lang="es-ES" sz="2000" b="1" i="0" u="none" strike="noStrike" dirty="0">
                <a:solidFill>
                  <a:srgbClr val="006D4D"/>
                </a:solidFill>
                <a:effectLst/>
                <a:latin typeface="Open Sauce Sans" pitchFamily="2" charset="77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3AA3081-9616-BDCB-09F6-BE2F74C88E58}"/>
              </a:ext>
            </a:extLst>
          </p:cNvPr>
          <p:cNvSpPr txBox="1"/>
          <p:nvPr/>
        </p:nvSpPr>
        <p:spPr>
          <a:xfrm>
            <a:off x="658263" y="5104718"/>
            <a:ext cx="9798489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+mj-lt"/>
              <a:buAutoNum type="arabicPeriod" startAt="2"/>
            </a:pPr>
            <a:r>
              <a:rPr lang="es-ES" sz="1700" b="0" i="0" u="none" strike="noStrike" dirty="0">
                <a:solidFill>
                  <a:srgbClr val="21212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Aprovechar a la NAPPO como una plataforma donde las ONPF miembros depositen información relevante que, a su vez, pueda ser útil al resto de los países de la región. i.e. los ARP de ciertos productos y países, protocolos de diagnóstico de plagas, procesos/resultados de la implementación de conceptos o estándares, entre otros.  </a:t>
            </a:r>
          </a:p>
        </p:txBody>
      </p:sp>
    </p:spTree>
    <p:extLst>
      <p:ext uri="{BB962C8B-B14F-4D97-AF65-F5344CB8AC3E}">
        <p14:creationId xmlns:p14="http://schemas.microsoft.com/office/powerpoint/2010/main" val="3436765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5022124" y="3797"/>
            <a:ext cx="7173775" cy="7288596"/>
          </a:xfrm>
          <a:custGeom>
            <a:avLst/>
            <a:gdLst/>
            <a:ahLst/>
            <a:cxnLst/>
            <a:rect l="l" t="t" r="r" b="b"/>
            <a:pathLst>
              <a:path w="10791977" h="10791977">
                <a:moveTo>
                  <a:pt x="0" y="0"/>
                </a:moveTo>
                <a:lnTo>
                  <a:pt x="10791977" y="0"/>
                </a:lnTo>
                <a:lnTo>
                  <a:pt x="10791977" y="10791977"/>
                </a:lnTo>
                <a:lnTo>
                  <a:pt x="0" y="107919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MX" sz="1200"/>
          </a:p>
        </p:txBody>
      </p:sp>
      <p:grpSp>
        <p:nvGrpSpPr>
          <p:cNvPr id="6" name="Group 6"/>
          <p:cNvGrpSpPr/>
          <p:nvPr/>
        </p:nvGrpSpPr>
        <p:grpSpPr>
          <a:xfrm>
            <a:off x="3151" y="-2022"/>
            <a:ext cx="12185698" cy="313461"/>
            <a:chOff x="0" y="0"/>
            <a:chExt cx="4962559" cy="243426"/>
          </a:xfrm>
          <a:solidFill>
            <a:schemeClr val="tx1"/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4962559" cy="243426"/>
            </a:xfrm>
            <a:custGeom>
              <a:avLst/>
              <a:gdLst/>
              <a:ahLst/>
              <a:cxnLst/>
              <a:rect l="l" t="t" r="r" b="b"/>
              <a:pathLst>
                <a:path w="4962559" h="243426">
                  <a:moveTo>
                    <a:pt x="0" y="0"/>
                  </a:moveTo>
                  <a:lnTo>
                    <a:pt x="4962559" y="0"/>
                  </a:lnTo>
                  <a:lnTo>
                    <a:pt x="4962559" y="243426"/>
                  </a:lnTo>
                  <a:lnTo>
                    <a:pt x="0" y="243426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s-MX" sz="120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962559" cy="281526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67" y="5201986"/>
            <a:ext cx="12196136" cy="1651072"/>
            <a:chOff x="0" y="0"/>
            <a:chExt cx="4962559" cy="751246"/>
          </a:xfrm>
          <a:solidFill>
            <a:srgbClr val="ABC762"/>
          </a:solidFill>
        </p:grpSpPr>
        <p:sp>
          <p:nvSpPr>
            <p:cNvPr id="10" name="Freeform 10"/>
            <p:cNvSpPr/>
            <p:nvPr/>
          </p:nvSpPr>
          <p:spPr>
            <a:xfrm>
              <a:off x="0" y="0"/>
              <a:ext cx="4962559" cy="751246"/>
            </a:xfrm>
            <a:custGeom>
              <a:avLst/>
              <a:gdLst/>
              <a:ahLst/>
              <a:cxnLst/>
              <a:rect l="l" t="t" r="r" b="b"/>
              <a:pathLst>
                <a:path w="4962559" h="751246">
                  <a:moveTo>
                    <a:pt x="0" y="0"/>
                  </a:moveTo>
                  <a:lnTo>
                    <a:pt x="4962559" y="0"/>
                  </a:lnTo>
                  <a:lnTo>
                    <a:pt x="4962559" y="751246"/>
                  </a:lnTo>
                  <a:lnTo>
                    <a:pt x="0" y="751246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s-MX" sz="1200">
                <a:solidFill>
                  <a:srgbClr val="ABC762"/>
                </a:solidFill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4962559" cy="789346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srgbClr val="ABC762"/>
                </a:solidFill>
              </a:endParaRP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698501" y="3874342"/>
            <a:ext cx="4808039" cy="784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0"/>
              </a:lnSpc>
              <a:spcBef>
                <a:spcPct val="0"/>
              </a:spcBef>
            </a:pPr>
            <a:r>
              <a:rPr lang="en-US" sz="4800" spc="-182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EJECUTIVO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683973" y="1946188"/>
            <a:ext cx="4627316" cy="1846659"/>
            <a:chOff x="38100" y="-951196"/>
            <a:chExt cx="9254632" cy="3693319"/>
          </a:xfrm>
        </p:grpSpPr>
        <p:sp>
          <p:nvSpPr>
            <p:cNvPr id="18" name="TextBox 18"/>
            <p:cNvSpPr txBox="1"/>
            <p:nvPr/>
          </p:nvSpPr>
          <p:spPr>
            <a:xfrm>
              <a:off x="38100" y="-69850"/>
              <a:ext cx="9250978" cy="12134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53"/>
                </a:lnSpc>
                <a:spcBef>
                  <a:spcPct val="0"/>
                </a:spcBef>
              </a:pPr>
              <a:r>
                <a:rPr lang="en-US" sz="4000" b="1" spc="-229">
                  <a:solidFill>
                    <a:srgbClr val="FDFEFD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2º Co</a:t>
              </a:r>
              <a:endParaRPr lang="en-US" sz="4000" b="1" spc="-229">
                <a:solidFill>
                  <a:srgbClr val="FDFEFD"/>
                </a:solidFill>
                <a:latin typeface="Open Sauce Bold"/>
                <a:ea typeface="Open Sauce Bold"/>
                <a:cs typeface="Open Sauce Bold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41754" y="-951196"/>
              <a:ext cx="9250978" cy="3693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s-MX" sz="4000" b="1" spc="-229" dirty="0">
                  <a:solidFill>
                    <a:srgbClr val="006D4D"/>
                  </a:solidFill>
                  <a:latin typeface="Open Sauce Sans"/>
                  <a:ea typeface="Open Sauce Bold"/>
                  <a:cs typeface="Open Sauce Bold"/>
                  <a:sym typeface="Open Sauce Bold"/>
                </a:rPr>
                <a:t>3er Congreso Nacional de Sanidad e Inocuidad Agroalimentaria</a:t>
              </a:r>
              <a:endParaRPr lang="es-MX" sz="4000" dirty="0"/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F67D4D0C-922C-3D51-5027-92EC8D132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184" y="311438"/>
            <a:ext cx="6372664" cy="6541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79CF93-F0B4-40D7-93A2-3920070FB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1074" y="2340589"/>
            <a:ext cx="8582025" cy="21773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7200" b="1" i="0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¡MUCHAS GRACIAS!</a:t>
            </a:r>
            <a:endParaRPr lang="en-US" sz="7200" b="1" i="0" strike="noStrike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grpSp>
        <p:nvGrpSpPr>
          <p:cNvPr id="6" name="Group 9">
            <a:extLst>
              <a:ext uri="{FF2B5EF4-FFF2-40B4-BE49-F238E27FC236}">
                <a16:creationId xmlns:a16="http://schemas.microsoft.com/office/drawing/2014/main" id="{1F679683-E9A7-D64B-B0DE-92CC57A74933}"/>
              </a:ext>
            </a:extLst>
          </p:cNvPr>
          <p:cNvGrpSpPr/>
          <p:nvPr/>
        </p:nvGrpSpPr>
        <p:grpSpPr>
          <a:xfrm>
            <a:off x="367" y="6057703"/>
            <a:ext cx="12196136" cy="795355"/>
            <a:chOff x="0" y="-38100"/>
            <a:chExt cx="4962559" cy="789346"/>
          </a:xfrm>
          <a:solidFill>
            <a:srgbClr val="ABC762"/>
          </a:solidFill>
        </p:grpSpPr>
        <p:sp>
          <p:nvSpPr>
            <p:cNvPr id="4" name="Freeform 10">
              <a:extLst>
                <a:ext uri="{FF2B5EF4-FFF2-40B4-BE49-F238E27FC236}">
                  <a16:creationId xmlns:a16="http://schemas.microsoft.com/office/drawing/2014/main" id="{E2DF1212-AD72-298E-3D52-491E128CECA8}"/>
                </a:ext>
              </a:extLst>
            </p:cNvPr>
            <p:cNvSpPr/>
            <p:nvPr/>
          </p:nvSpPr>
          <p:spPr>
            <a:xfrm>
              <a:off x="0" y="0"/>
              <a:ext cx="4962559" cy="751246"/>
            </a:xfrm>
            <a:custGeom>
              <a:avLst/>
              <a:gdLst/>
              <a:ahLst/>
              <a:cxnLst/>
              <a:rect l="l" t="t" r="r" b="b"/>
              <a:pathLst>
                <a:path w="4962559" h="751246">
                  <a:moveTo>
                    <a:pt x="0" y="0"/>
                  </a:moveTo>
                  <a:lnTo>
                    <a:pt x="4962559" y="0"/>
                  </a:lnTo>
                  <a:lnTo>
                    <a:pt x="4962559" y="751246"/>
                  </a:lnTo>
                  <a:lnTo>
                    <a:pt x="0" y="751246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s-MX" sz="1200">
                <a:solidFill>
                  <a:srgbClr val="ABC762"/>
                </a:solidFill>
              </a:endParaRPr>
            </a:p>
          </p:txBody>
        </p:sp>
        <p:sp>
          <p:nvSpPr>
            <p:cNvPr id="5" name="TextBox 11">
              <a:extLst>
                <a:ext uri="{FF2B5EF4-FFF2-40B4-BE49-F238E27FC236}">
                  <a16:creationId xmlns:a16="http://schemas.microsoft.com/office/drawing/2014/main" id="{24C19EC4-B543-9E8E-A630-FE19C50BC54D}"/>
                </a:ext>
              </a:extLst>
            </p:cNvPr>
            <p:cNvSpPr txBox="1"/>
            <p:nvPr/>
          </p:nvSpPr>
          <p:spPr>
            <a:xfrm>
              <a:off x="0" y="-38100"/>
              <a:ext cx="4962559" cy="789346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srgbClr val="ABC762"/>
                </a:solidFill>
              </a:endParaRPr>
            </a:p>
          </p:txBody>
        </p:sp>
      </p:grpSp>
      <p:grpSp>
        <p:nvGrpSpPr>
          <p:cNvPr id="7" name="Group 9">
            <a:extLst>
              <a:ext uri="{FF2B5EF4-FFF2-40B4-BE49-F238E27FC236}">
                <a16:creationId xmlns:a16="http://schemas.microsoft.com/office/drawing/2014/main" id="{DA8A5359-5A48-D5C7-CBAD-622EC71CB84A}"/>
              </a:ext>
            </a:extLst>
          </p:cNvPr>
          <p:cNvGrpSpPr/>
          <p:nvPr/>
        </p:nvGrpSpPr>
        <p:grpSpPr>
          <a:xfrm>
            <a:off x="366" y="3456"/>
            <a:ext cx="12196136" cy="795355"/>
            <a:chOff x="0" y="-38100"/>
            <a:chExt cx="4962559" cy="789346"/>
          </a:xfrm>
          <a:solidFill>
            <a:srgbClr val="ABC762"/>
          </a:solidFill>
        </p:grpSpPr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8D2F35C3-8098-0399-BDE3-B27BF2284235}"/>
                </a:ext>
              </a:extLst>
            </p:cNvPr>
            <p:cNvSpPr/>
            <p:nvPr/>
          </p:nvSpPr>
          <p:spPr>
            <a:xfrm>
              <a:off x="0" y="0"/>
              <a:ext cx="4962559" cy="751246"/>
            </a:xfrm>
            <a:custGeom>
              <a:avLst/>
              <a:gdLst/>
              <a:ahLst/>
              <a:cxnLst/>
              <a:rect l="l" t="t" r="r" b="b"/>
              <a:pathLst>
                <a:path w="4962559" h="751246">
                  <a:moveTo>
                    <a:pt x="0" y="0"/>
                  </a:moveTo>
                  <a:lnTo>
                    <a:pt x="4962559" y="0"/>
                  </a:lnTo>
                  <a:lnTo>
                    <a:pt x="4962559" y="751246"/>
                  </a:lnTo>
                  <a:lnTo>
                    <a:pt x="0" y="751246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s-MX" sz="1200">
                <a:solidFill>
                  <a:srgbClr val="ABC762"/>
                </a:solidFill>
              </a:endParaRPr>
            </a:p>
          </p:txBody>
        </p:sp>
        <p:sp>
          <p:nvSpPr>
            <p:cNvPr id="9" name="TextBox 11">
              <a:extLst>
                <a:ext uri="{FF2B5EF4-FFF2-40B4-BE49-F238E27FC236}">
                  <a16:creationId xmlns:a16="http://schemas.microsoft.com/office/drawing/2014/main" id="{43DAA48D-5287-A6E5-002C-DF576ED7379C}"/>
                </a:ext>
              </a:extLst>
            </p:cNvPr>
            <p:cNvSpPr txBox="1"/>
            <p:nvPr/>
          </p:nvSpPr>
          <p:spPr>
            <a:xfrm>
              <a:off x="0" y="-38100"/>
              <a:ext cx="4962559" cy="789346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srgbClr val="ABC76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3174426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2_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DFBDAA08241146B46D0B1640CC890F" ma:contentTypeVersion="19" ma:contentTypeDescription="Create a new document." ma:contentTypeScope="" ma:versionID="59bff8a0fa15e84811eb26df86f894a4">
  <xsd:schema xmlns:xsd="http://www.w3.org/2001/XMLSchema" xmlns:xs="http://www.w3.org/2001/XMLSchema" xmlns:p="http://schemas.microsoft.com/office/2006/metadata/properties" xmlns:ns2="51d07005-8444-42b2-a841-576e386ff06a" xmlns:ns3="826fa057-fb92-41d3-a05d-69389c14cff1" targetNamespace="http://schemas.microsoft.com/office/2006/metadata/properties" ma:root="true" ma:fieldsID="547236e0e5e5ee95d534b2772b9cafca" ns2:_="" ns3:_="">
    <xsd:import namespace="51d07005-8444-42b2-a841-576e386ff06a"/>
    <xsd:import namespace="826fa057-fb92-41d3-a05d-69389c14cf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d07005-8444-42b2-a841-576e386ff0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d39854ef-6beb-4fd7-bc9b-c96434c7cf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6fa057-fb92-41d3-a05d-69389c14cff1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f99ac99f-5bc7-4e9e-b205-96276ba9976a}" ma:internalName="TaxCatchAll" ma:showField="CatchAllData" ma:web="826fa057-fb92-41d3-a05d-69389c14cf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1d07005-8444-42b2-a841-576e386ff06a">
      <Terms xmlns="http://schemas.microsoft.com/office/infopath/2007/PartnerControls"/>
    </lcf76f155ced4ddcb4097134ff3c332f>
    <TaxCatchAll xmlns="826fa057-fb92-41d3-a05d-69389c14cff1" xsi:nil="true"/>
  </documentManagement>
</p:properties>
</file>

<file path=customXml/itemProps1.xml><?xml version="1.0" encoding="utf-8"?>
<ds:datastoreItem xmlns:ds="http://schemas.openxmlformats.org/officeDocument/2006/customXml" ds:itemID="{E4FBCE5C-88FA-4CC3-AC64-30D9F4D4B6A2}"/>
</file>

<file path=customXml/itemProps2.xml><?xml version="1.0" encoding="utf-8"?>
<ds:datastoreItem xmlns:ds="http://schemas.openxmlformats.org/officeDocument/2006/customXml" ds:itemID="{D88312EC-3DDB-44CD-B078-79F14732DA29}"/>
</file>

<file path=customXml/itemProps3.xml><?xml version="1.0" encoding="utf-8"?>
<ds:datastoreItem xmlns:ds="http://schemas.openxmlformats.org/officeDocument/2006/customXml" ds:itemID="{765C6038-3541-4540-9DA9-8530F2D5B7EF}"/>
</file>

<file path=docProps/app.xml><?xml version="1.0" encoding="utf-8"?>
<Properties xmlns="http://schemas.openxmlformats.org/officeDocument/2006/extended-properties" xmlns:vt="http://schemas.openxmlformats.org/officeDocument/2006/docPropsVTypes">
  <TotalTime>1923</TotalTime>
  <Words>529</Words>
  <Application>Microsoft Office PowerPoint</Application>
  <PresentationFormat>Panorámica</PresentationFormat>
  <Paragraphs>38</Paragraphs>
  <Slides>7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7</vt:i4>
      </vt:variant>
    </vt:vector>
  </HeadingPairs>
  <TitlesOfParts>
    <vt:vector size="17" baseType="lpstr">
      <vt:lpstr>Arial</vt:lpstr>
      <vt:lpstr>Avenir Next LT Pro</vt:lpstr>
      <vt:lpstr>Calibri</vt:lpstr>
      <vt:lpstr>Lato</vt:lpstr>
      <vt:lpstr>Open Sauce</vt:lpstr>
      <vt:lpstr>Open Sauce Bold</vt:lpstr>
      <vt:lpstr>Open Sauce Sans</vt:lpstr>
      <vt:lpstr>Open Sauce Two</vt:lpstr>
      <vt:lpstr>AccentBoxVTI</vt:lpstr>
      <vt:lpstr>2_AccentBoxVTI</vt:lpstr>
      <vt:lpstr>Presentación de PowerPoint</vt:lpstr>
      <vt:lpstr>ESTADOS UNIDOS Y CANADÁ SON NUESTROS PRINCIPALES SOCIOS COMERCIALES AGROALIMENTARIOS</vt:lpstr>
      <vt:lpstr>Actividades de la industria en el proceso de revisión del TMEC</vt:lpstr>
      <vt:lpstr>TEMAS DE INTERÉS PARA LA INDUSTRIA DE MÉXICO (2025)</vt:lpstr>
      <vt:lpstr>TEMAS DE INTERÉS PARA LA INDUSTRIA DE MÉXICO (2025)</vt:lpstr>
      <vt:lpstr>Presentación de PowerPoint</vt:lpstr>
      <vt:lpstr>¡MUCHAS 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MPR</dc:creator>
  <cp:lastModifiedBy>Mario Puente</cp:lastModifiedBy>
  <cp:revision>2</cp:revision>
  <dcterms:created xsi:type="dcterms:W3CDTF">2020-09-07T00:32:46Z</dcterms:created>
  <dcterms:modified xsi:type="dcterms:W3CDTF">2025-10-18T23:04:29Z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0x01010080DFBDAA08241146B46D0B1640CC890F</vt:lpwstr>
  </property>
  <property fmtid="{D5CDD505-2E9C-101B-9397-08002B2CF9AE}" pid="3" name="MediaServiceImageTags">
    <vt:lpwstr/>
  </property>
</Properties>
</file>