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8"/>
  </p:notesMasterIdLst>
  <p:sldIdLst>
    <p:sldId id="265" r:id="rId2"/>
    <p:sldId id="257" r:id="rId3"/>
    <p:sldId id="258" r:id="rId4"/>
    <p:sldId id="259" r:id="rId5"/>
    <p:sldId id="276" r:id="rId6"/>
    <p:sldId id="260" r:id="rId7"/>
    <p:sldId id="262" r:id="rId8"/>
    <p:sldId id="266" r:id="rId9"/>
    <p:sldId id="268" r:id="rId10"/>
    <p:sldId id="264" r:id="rId11"/>
    <p:sldId id="271" r:id="rId12"/>
    <p:sldId id="269" r:id="rId13"/>
    <p:sldId id="277" r:id="rId14"/>
    <p:sldId id="273" r:id="rId15"/>
    <p:sldId id="270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5486C"/>
    <a:srgbClr val="054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F359A-54A7-B02B-A8A1-5467C4AF04E5}" v="216" dt="2025-10-07T13:54:30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A6B61-7BF8-4981-88BC-001CEA167F4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B2F47D-36E6-46E5-9143-87AC0006F96D}">
      <dgm:prSet phldrT="[Text]" custT="1"/>
      <dgm:spPr>
        <a:solidFill>
          <a:srgbClr val="549E39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27940" tIns="27940" rIns="27940" bIns="2794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AFRICA</a:t>
          </a:r>
        </a:p>
      </dgm:t>
    </dgm:pt>
    <dgm:pt modelId="{76E7F63E-C2DF-4C1E-B514-20041F93B83B}" type="parTrans" cxnId="{83FD04F2-4598-4641-8B31-6D5F33A859A7}">
      <dgm:prSet/>
      <dgm:spPr/>
      <dgm:t>
        <a:bodyPr/>
        <a:lstStyle/>
        <a:p>
          <a:endParaRPr lang="fr-FR"/>
        </a:p>
      </dgm:t>
    </dgm:pt>
    <dgm:pt modelId="{F1983E8D-0DE9-4181-A8E7-AACC78EC837F}" type="sibTrans" cxnId="{83FD04F2-4598-4641-8B31-6D5F33A859A7}">
      <dgm:prSet/>
      <dgm:spPr/>
      <dgm:t>
        <a:bodyPr/>
        <a:lstStyle/>
        <a:p>
          <a:endParaRPr lang="fr-FR"/>
        </a:p>
      </dgm:t>
    </dgm:pt>
    <dgm:pt modelId="{486D5C33-D9FE-436A-B43F-F46A61D0A137}">
      <dgm:prSet phldrT="[Text]" custT="1"/>
      <dgm:spPr/>
      <dgm:t>
        <a:bodyPr/>
        <a:lstStyle/>
        <a:p>
          <a:r>
            <a:rPr lang="fr-FR" sz="1100" b="1">
              <a:highlight>
                <a:srgbClr val="000000"/>
              </a:highlight>
            </a:rPr>
            <a:t>ASIA</a:t>
          </a:r>
        </a:p>
      </dgm:t>
    </dgm:pt>
    <dgm:pt modelId="{E24121D1-32AC-4E93-AA5D-9257C93F1C5D}" type="parTrans" cxnId="{1C47CEB1-87E7-41ED-A3EE-E453148F0534}">
      <dgm:prSet/>
      <dgm:spPr/>
      <dgm:t>
        <a:bodyPr/>
        <a:lstStyle/>
        <a:p>
          <a:endParaRPr lang="fr-FR"/>
        </a:p>
      </dgm:t>
    </dgm:pt>
    <dgm:pt modelId="{96485853-481B-4F04-B5D4-4A9843EBD0FB}" type="sibTrans" cxnId="{1C47CEB1-87E7-41ED-A3EE-E453148F0534}">
      <dgm:prSet/>
      <dgm:spPr/>
      <dgm:t>
        <a:bodyPr/>
        <a:lstStyle/>
        <a:p>
          <a:endParaRPr lang="fr-FR"/>
        </a:p>
      </dgm:t>
    </dgm:pt>
    <dgm:pt modelId="{73441C6A-A337-4C95-A0DD-AE97BDF1F7C1}">
      <dgm:prSet phldrT="[Text]" custT="1"/>
      <dgm:spPr>
        <a:solidFill>
          <a:srgbClr val="549E39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27940" tIns="27940" rIns="27940" bIns="27940" numCol="1" spcCol="1270" anchor="ctr" anchorCtr="0"/>
        <a:lstStyle/>
        <a:p>
          <a:r>
            <a:rPr lang="fr-FR" sz="11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EUROPE</a:t>
          </a:r>
        </a:p>
      </dgm:t>
    </dgm:pt>
    <dgm:pt modelId="{BC6D6EFD-E900-4F0A-BDC4-B6C55C38B94E}" type="parTrans" cxnId="{CE737820-0F71-4BAA-BB4D-A67B74D1B5DB}">
      <dgm:prSet/>
      <dgm:spPr/>
      <dgm:t>
        <a:bodyPr/>
        <a:lstStyle/>
        <a:p>
          <a:endParaRPr lang="fr-FR"/>
        </a:p>
      </dgm:t>
    </dgm:pt>
    <dgm:pt modelId="{89D4ECA5-54A9-45C6-A232-0C6D429CD069}" type="sibTrans" cxnId="{CE737820-0F71-4BAA-BB4D-A67B74D1B5DB}">
      <dgm:prSet/>
      <dgm:spPr/>
      <dgm:t>
        <a:bodyPr/>
        <a:lstStyle/>
        <a:p>
          <a:endParaRPr lang="fr-FR"/>
        </a:p>
      </dgm:t>
    </dgm:pt>
    <dgm:pt modelId="{CF3566F9-D730-437F-80FE-4AD907344E49}">
      <dgm:prSet custT="1"/>
      <dgm:spPr/>
      <dgm:t>
        <a:bodyPr/>
        <a:lstStyle/>
        <a:p>
          <a:r>
            <a:rPr lang="fr-FR" sz="1050" b="1">
              <a:highlight>
                <a:srgbClr val="000000"/>
              </a:highlight>
            </a:rPr>
            <a:t>LATIN AMERICA &amp; CARIBBEAN</a:t>
          </a:r>
        </a:p>
      </dgm:t>
    </dgm:pt>
    <dgm:pt modelId="{2567D1E9-D321-46BE-A157-23AAAD3D445E}" type="parTrans" cxnId="{FE13CBCA-1257-40EE-A4C9-45E8372D7C16}">
      <dgm:prSet/>
      <dgm:spPr/>
      <dgm:t>
        <a:bodyPr/>
        <a:lstStyle/>
        <a:p>
          <a:endParaRPr lang="fr-FR"/>
        </a:p>
      </dgm:t>
    </dgm:pt>
    <dgm:pt modelId="{18E336D5-17DB-4903-BF98-509EF344FDCC}" type="sibTrans" cxnId="{FE13CBCA-1257-40EE-A4C9-45E8372D7C16}">
      <dgm:prSet/>
      <dgm:spPr/>
      <dgm:t>
        <a:bodyPr/>
        <a:lstStyle/>
        <a:p>
          <a:endParaRPr lang="fr-FR"/>
        </a:p>
      </dgm:t>
    </dgm:pt>
    <dgm:pt modelId="{C8C9F5E5-7CB3-4C58-8437-5FAAABB8F52E}">
      <dgm:prSet custT="1"/>
      <dgm:spPr/>
      <dgm:t>
        <a:bodyPr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NEAR EAST  &amp; NORTH AFRICA</a:t>
          </a:r>
        </a:p>
      </dgm:t>
    </dgm:pt>
    <dgm:pt modelId="{8190C074-CBF9-4F5C-9CE6-AA7C87D0D709}" type="parTrans" cxnId="{7AF2AD7D-4C46-452E-90A7-5B4D06E7D1F5}">
      <dgm:prSet/>
      <dgm:spPr/>
      <dgm:t>
        <a:bodyPr/>
        <a:lstStyle/>
        <a:p>
          <a:endParaRPr lang="fr-FR"/>
        </a:p>
      </dgm:t>
    </dgm:pt>
    <dgm:pt modelId="{9FA0E431-C1FC-4DC6-8F1C-407D4F9F0CD2}" type="sibTrans" cxnId="{7AF2AD7D-4C46-452E-90A7-5B4D06E7D1F5}">
      <dgm:prSet/>
      <dgm:spPr/>
      <dgm:t>
        <a:bodyPr/>
        <a:lstStyle/>
        <a:p>
          <a:endParaRPr lang="fr-FR"/>
        </a:p>
      </dgm:t>
    </dgm:pt>
    <dgm:pt modelId="{890123D4-CC72-4A26-949E-3CA852493B5D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NORTH AMERICA</a:t>
          </a:r>
        </a:p>
      </dgm:t>
    </dgm:pt>
    <dgm:pt modelId="{75EFD5F0-8D8D-4336-871B-98655A75D6AA}" type="parTrans" cxnId="{9F4036B6-6503-49F7-824B-D4DB033867FB}">
      <dgm:prSet/>
      <dgm:spPr/>
      <dgm:t>
        <a:bodyPr/>
        <a:lstStyle/>
        <a:p>
          <a:endParaRPr lang="fr-FR"/>
        </a:p>
      </dgm:t>
    </dgm:pt>
    <dgm:pt modelId="{8C6122AC-D76C-497D-87D7-582EA515A54C}" type="sibTrans" cxnId="{9F4036B6-6503-49F7-824B-D4DB033867FB}">
      <dgm:prSet/>
      <dgm:spPr/>
      <dgm:t>
        <a:bodyPr/>
        <a:lstStyle/>
        <a:p>
          <a:endParaRPr lang="fr-FR"/>
        </a:p>
      </dgm:t>
    </dgm:pt>
    <dgm:pt modelId="{91587F09-F65D-419F-8D41-A60BF29C8642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EXPERT</a:t>
          </a:r>
        </a:p>
      </dgm:t>
    </dgm:pt>
    <dgm:pt modelId="{36C43B8D-B61A-405C-B86B-60A32F07C2B9}" type="parTrans" cxnId="{C80E2790-7552-499C-B679-7B9BC7D1FAED}">
      <dgm:prSet/>
      <dgm:spPr/>
      <dgm:t>
        <a:bodyPr/>
        <a:lstStyle/>
        <a:p>
          <a:endParaRPr lang="fr-FR"/>
        </a:p>
      </dgm:t>
    </dgm:pt>
    <dgm:pt modelId="{2B007C16-4EC3-4E1D-9E29-CA62F647E54D}" type="sibTrans" cxnId="{C80E2790-7552-499C-B679-7B9BC7D1FAED}">
      <dgm:prSet/>
      <dgm:spPr/>
      <dgm:t>
        <a:bodyPr/>
        <a:lstStyle/>
        <a:p>
          <a:endParaRPr lang="fr-FR"/>
        </a:p>
      </dgm:t>
    </dgm:pt>
    <dgm:pt modelId="{2FCF8FC0-413D-4E3E-99AE-958123946699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SOUTHWEST PACIFIC</a:t>
          </a:r>
        </a:p>
      </dgm:t>
    </dgm:pt>
    <dgm:pt modelId="{EC3055A1-ADDA-47BC-8609-E4629A037D1F}" type="parTrans" cxnId="{E6978CD4-8C3E-4CDC-9DF7-7CCB3722648C}">
      <dgm:prSet/>
      <dgm:spPr/>
      <dgm:t>
        <a:bodyPr/>
        <a:lstStyle/>
        <a:p>
          <a:endParaRPr lang="fr-FR"/>
        </a:p>
      </dgm:t>
    </dgm:pt>
    <dgm:pt modelId="{5C2C1B79-E442-411B-A9CB-7A1C82B32511}" type="sibTrans" cxnId="{E6978CD4-8C3E-4CDC-9DF7-7CCB3722648C}">
      <dgm:prSet/>
      <dgm:spPr/>
      <dgm:t>
        <a:bodyPr/>
        <a:lstStyle/>
        <a:p>
          <a:endParaRPr lang="fr-FR"/>
        </a:p>
      </dgm:t>
    </dgm:pt>
    <dgm:pt modelId="{72D2F3A6-605B-48EA-B03E-8DEAA13F492F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EXPERT</a:t>
          </a:r>
        </a:p>
      </dgm:t>
    </dgm:pt>
    <dgm:pt modelId="{B655B275-FCCF-4C6F-A833-AA4B5F21199A}" type="parTrans" cxnId="{D550ECFA-D650-40BF-ABBB-2411C53859B2}">
      <dgm:prSet/>
      <dgm:spPr/>
      <dgm:t>
        <a:bodyPr/>
        <a:lstStyle/>
        <a:p>
          <a:endParaRPr lang="fr-FR"/>
        </a:p>
      </dgm:t>
    </dgm:pt>
    <dgm:pt modelId="{8D9321A1-EA7A-4B1B-8B52-5FFFAD4C3E50}" type="sibTrans" cxnId="{D550ECFA-D650-40BF-ABBB-2411C53859B2}">
      <dgm:prSet/>
      <dgm:spPr/>
      <dgm:t>
        <a:bodyPr/>
        <a:lstStyle/>
        <a:p>
          <a:endParaRPr lang="fr-FR"/>
        </a:p>
      </dgm:t>
    </dgm:pt>
    <dgm:pt modelId="{D5E6C032-2D7E-4A6C-B12F-D5B8C5F70A40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EXPERT</a:t>
          </a:r>
        </a:p>
      </dgm:t>
    </dgm:pt>
    <dgm:pt modelId="{2B936F01-A935-4F1F-99F9-BEB5D8B5F628}" type="parTrans" cxnId="{2C69AB6F-610B-418B-9268-36B88C553282}">
      <dgm:prSet/>
      <dgm:spPr/>
      <dgm:t>
        <a:bodyPr/>
        <a:lstStyle/>
        <a:p>
          <a:endParaRPr lang="fr-FR"/>
        </a:p>
      </dgm:t>
    </dgm:pt>
    <dgm:pt modelId="{D74BBCE1-25AC-4191-BCA5-5027CFC574F9}" type="sibTrans" cxnId="{2C69AB6F-610B-418B-9268-36B88C553282}">
      <dgm:prSet/>
      <dgm:spPr/>
      <dgm:t>
        <a:bodyPr/>
        <a:lstStyle/>
        <a:p>
          <a:endParaRPr lang="fr-FR"/>
        </a:p>
      </dgm:t>
    </dgm:pt>
    <dgm:pt modelId="{A62A9E23-CEEE-44F9-B928-E3E1B3AB69FF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EXPERT</a:t>
          </a:r>
        </a:p>
      </dgm:t>
    </dgm:pt>
    <dgm:pt modelId="{070A7326-4992-46D2-97D8-9767DD772E19}" type="parTrans" cxnId="{948F1899-1B99-42F8-9B73-0C10949D9926}">
      <dgm:prSet/>
      <dgm:spPr/>
      <dgm:t>
        <a:bodyPr/>
        <a:lstStyle/>
        <a:p>
          <a:endParaRPr lang="fr-FR"/>
        </a:p>
      </dgm:t>
    </dgm:pt>
    <dgm:pt modelId="{96F12E48-765F-48B0-AFBE-50DB67062474}" type="sibTrans" cxnId="{948F1899-1B99-42F8-9B73-0C10949D9926}">
      <dgm:prSet/>
      <dgm:spPr/>
      <dgm:t>
        <a:bodyPr/>
        <a:lstStyle/>
        <a:p>
          <a:endParaRPr lang="fr-FR"/>
        </a:p>
      </dgm:t>
    </dgm:pt>
    <dgm:pt modelId="{776C5C25-50EA-448B-9E90-E31F14CF55BC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RPPO </a:t>
          </a:r>
          <a:r>
            <a:rPr lang="en-GB" b="1" noProof="0">
              <a:highlight>
                <a:srgbClr val="000000"/>
              </a:highlight>
            </a:rPr>
            <a:t>Representative</a:t>
          </a:r>
        </a:p>
      </dgm:t>
    </dgm:pt>
    <dgm:pt modelId="{39B8B291-C070-47CC-B97C-A91445B3B967}" type="parTrans" cxnId="{EC4D0032-A0C2-425E-B4A3-A003E22F16CB}">
      <dgm:prSet/>
      <dgm:spPr/>
      <dgm:t>
        <a:bodyPr/>
        <a:lstStyle/>
        <a:p>
          <a:endParaRPr lang="fr-FR"/>
        </a:p>
      </dgm:t>
    </dgm:pt>
    <dgm:pt modelId="{F4E39DB5-AD16-4A23-AF7D-3EA8C56686BE}" type="sibTrans" cxnId="{EC4D0032-A0C2-425E-B4A3-A003E22F16CB}">
      <dgm:prSet/>
      <dgm:spPr/>
      <dgm:t>
        <a:bodyPr/>
        <a:lstStyle/>
        <a:p>
          <a:endParaRPr lang="fr-FR"/>
        </a:p>
      </dgm:t>
    </dgm:pt>
    <dgm:pt modelId="{5DD57992-CAB7-46F8-B702-8EC001EFD2EA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SC </a:t>
          </a:r>
          <a:r>
            <a:rPr lang="en-GB" b="1" noProof="0">
              <a:highlight>
                <a:srgbClr val="000000"/>
              </a:highlight>
            </a:rPr>
            <a:t>Representative</a:t>
          </a:r>
        </a:p>
      </dgm:t>
    </dgm:pt>
    <dgm:pt modelId="{F960E25A-CC2A-4029-B450-C68507B993A0}" type="parTrans" cxnId="{AA83950A-DB52-403C-AAE5-A8BBC67C7477}">
      <dgm:prSet/>
      <dgm:spPr/>
      <dgm:t>
        <a:bodyPr/>
        <a:lstStyle/>
        <a:p>
          <a:endParaRPr lang="fr-FR"/>
        </a:p>
      </dgm:t>
    </dgm:pt>
    <dgm:pt modelId="{34E5A1F3-EFE0-43C2-BDBE-BA3BA7B9519E}" type="sibTrans" cxnId="{AA83950A-DB52-403C-AAE5-A8BBC67C7477}">
      <dgm:prSet/>
      <dgm:spPr/>
      <dgm:t>
        <a:bodyPr/>
        <a:lstStyle/>
        <a:p>
          <a:endParaRPr lang="fr-FR"/>
        </a:p>
      </dgm:t>
    </dgm:pt>
    <dgm:pt modelId="{699B2AF9-7718-4D6A-BA90-AEDBD3FB470C}">
      <dgm:prSet/>
      <dgm:spPr/>
      <dgm:t>
        <a:bodyPr/>
        <a:lstStyle/>
        <a:p>
          <a:r>
            <a:rPr lang="fr-FR" b="1">
              <a:highlight>
                <a:srgbClr val="000000"/>
              </a:highlight>
            </a:rPr>
            <a:t>EXPERT</a:t>
          </a:r>
        </a:p>
      </dgm:t>
    </dgm:pt>
    <dgm:pt modelId="{60F8B5F5-E724-452F-9DE6-4855D64A2815}" type="parTrans" cxnId="{8C28D2F1-04F8-452B-A1A6-4B7A90B44D78}">
      <dgm:prSet/>
      <dgm:spPr/>
      <dgm:t>
        <a:bodyPr/>
        <a:lstStyle/>
        <a:p>
          <a:endParaRPr lang="fr-FR"/>
        </a:p>
      </dgm:t>
    </dgm:pt>
    <dgm:pt modelId="{6735D98B-0C32-494C-9C31-39CACED7827F}" type="sibTrans" cxnId="{8C28D2F1-04F8-452B-A1A6-4B7A90B44D78}">
      <dgm:prSet/>
      <dgm:spPr/>
      <dgm:t>
        <a:bodyPr/>
        <a:lstStyle/>
        <a:p>
          <a:endParaRPr lang="fr-FR"/>
        </a:p>
      </dgm:t>
    </dgm:pt>
    <dgm:pt modelId="{58441729-6100-4162-BE40-FE2A4D2E4EE6}" type="pres">
      <dgm:prSet presAssocID="{3ECA6B61-7BF8-4981-88BC-001CEA167F49}" presName="Name0" presStyleCnt="0">
        <dgm:presLayoutVars>
          <dgm:dir/>
          <dgm:resizeHandles val="exact"/>
        </dgm:presLayoutVars>
      </dgm:prSet>
      <dgm:spPr/>
    </dgm:pt>
    <dgm:pt modelId="{2A9E4012-47A1-4324-BF8A-967FE49A1F9E}" type="pres">
      <dgm:prSet presAssocID="{A7B2F47D-36E6-46E5-9143-87AC0006F96D}" presName="composite" presStyleCnt="0"/>
      <dgm:spPr/>
    </dgm:pt>
    <dgm:pt modelId="{526188E4-473A-4376-AA90-8BE88E96E27D}" type="pres">
      <dgm:prSet presAssocID="{A7B2F47D-36E6-46E5-9143-87AC0006F96D}" presName="rect1" presStyleLbl="bgShp" presStyleIdx="0" presStyleCnt="14"/>
      <dgm:spPr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E99205-63AA-4B69-A625-F5C6CCA7FB9F}" type="pres">
      <dgm:prSet presAssocID="{A7B2F47D-36E6-46E5-9143-87AC0006F96D}" presName="rect2" presStyleLbl="trBgShp" presStyleIdx="0" presStyleCnt="14">
        <dgm:presLayoutVars>
          <dgm:bulletEnabled val="1"/>
        </dgm:presLayoutVars>
      </dgm:prSet>
      <dgm:spPr>
        <a:xfrm>
          <a:off x="82453" y="924192"/>
          <a:ext cx="1532519" cy="315252"/>
        </a:xfrm>
        <a:prstGeom prst="rect">
          <a:avLst/>
        </a:prstGeom>
      </dgm:spPr>
    </dgm:pt>
    <dgm:pt modelId="{4714592D-CD72-4AE6-B68E-6B5C89C547A4}" type="pres">
      <dgm:prSet presAssocID="{F1983E8D-0DE9-4181-A8E7-AACC78EC837F}" presName="sibTrans" presStyleCnt="0"/>
      <dgm:spPr/>
    </dgm:pt>
    <dgm:pt modelId="{53777D77-C70F-41C6-A55B-0D99C37AB855}" type="pres">
      <dgm:prSet presAssocID="{486D5C33-D9FE-436A-B43F-F46A61D0A137}" presName="composite" presStyleCnt="0"/>
      <dgm:spPr/>
    </dgm:pt>
    <dgm:pt modelId="{5ECA4396-55EC-4522-97F9-FFE2A7F1B444}" type="pres">
      <dgm:prSet presAssocID="{486D5C33-D9FE-436A-B43F-F46A61D0A137}" presName="rect1" presStyleLbl="bgShp" presStyleIdx="1" presStyleCnt="14"/>
      <dgm:spPr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B98556-5B1B-427B-BE91-ACF89BF8FB01}" type="pres">
      <dgm:prSet presAssocID="{486D5C33-D9FE-436A-B43F-F46A61D0A137}" presName="rect2" presStyleLbl="trBgShp" presStyleIdx="1" presStyleCnt="14">
        <dgm:presLayoutVars>
          <dgm:bulletEnabled val="1"/>
        </dgm:presLayoutVars>
      </dgm:prSet>
      <dgm:spPr/>
    </dgm:pt>
    <dgm:pt modelId="{7CAE1303-0594-4150-9412-0431E2F98838}" type="pres">
      <dgm:prSet presAssocID="{96485853-481B-4F04-B5D4-4A9843EBD0FB}" presName="sibTrans" presStyleCnt="0"/>
      <dgm:spPr/>
    </dgm:pt>
    <dgm:pt modelId="{B7A6DC31-67FD-4F1F-93C0-E49ECDC4ECD8}" type="pres">
      <dgm:prSet presAssocID="{73441C6A-A337-4C95-A0DD-AE97BDF1F7C1}" presName="composite" presStyleCnt="0"/>
      <dgm:spPr/>
    </dgm:pt>
    <dgm:pt modelId="{C04567A2-178A-41D1-BC46-331B8F2AC50C}" type="pres">
      <dgm:prSet presAssocID="{73441C6A-A337-4C95-A0DD-AE97BDF1F7C1}" presName="rect1" presStyleLbl="bgShp" presStyleIdx="2" presStyleCnt="14"/>
      <dgm:spPr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0DB6DB-E051-4095-9AAC-4CF0C2A25529}" type="pres">
      <dgm:prSet presAssocID="{73441C6A-A337-4C95-A0DD-AE97BDF1F7C1}" presName="rect2" presStyleLbl="trBgShp" presStyleIdx="2" presStyleCnt="14">
        <dgm:presLayoutVars>
          <dgm:bulletEnabled val="1"/>
        </dgm:presLayoutVars>
      </dgm:prSet>
      <dgm:spPr>
        <a:xfrm>
          <a:off x="3460118" y="924192"/>
          <a:ext cx="1532519" cy="315252"/>
        </a:xfrm>
        <a:prstGeom prst="rect">
          <a:avLst/>
        </a:prstGeom>
      </dgm:spPr>
    </dgm:pt>
    <dgm:pt modelId="{9D17D6E1-C42D-4508-AD17-F5FDB3A59377}" type="pres">
      <dgm:prSet presAssocID="{89D4ECA5-54A9-45C6-A232-0C6D429CD069}" presName="sibTrans" presStyleCnt="0"/>
      <dgm:spPr/>
    </dgm:pt>
    <dgm:pt modelId="{B2877AE9-D216-42B4-9898-C34D1966C1A1}" type="pres">
      <dgm:prSet presAssocID="{CF3566F9-D730-437F-80FE-4AD907344E49}" presName="composite" presStyleCnt="0"/>
      <dgm:spPr/>
    </dgm:pt>
    <dgm:pt modelId="{84D4D395-212B-481C-9F01-5B977C0EBCDB}" type="pres">
      <dgm:prSet presAssocID="{CF3566F9-D730-437F-80FE-4AD907344E49}" presName="rect1" presStyleLbl="bgShp" presStyleIdx="3" presStyleCnt="14"/>
      <dgm:spPr>
        <a:prstGeom prst="round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5065F9-408C-45E1-8A33-9EAE766BB191}" type="pres">
      <dgm:prSet presAssocID="{CF3566F9-D730-437F-80FE-4AD907344E49}" presName="rect2" presStyleLbl="trBgShp" presStyleIdx="3" presStyleCnt="14">
        <dgm:presLayoutVars>
          <dgm:bulletEnabled val="1"/>
        </dgm:presLayoutVars>
      </dgm:prSet>
      <dgm:spPr/>
    </dgm:pt>
    <dgm:pt modelId="{753B3B4F-101D-43F8-84EE-D61EB48652BD}" type="pres">
      <dgm:prSet presAssocID="{18E336D5-17DB-4903-BF98-509EF344FDCC}" presName="sibTrans" presStyleCnt="0"/>
      <dgm:spPr/>
    </dgm:pt>
    <dgm:pt modelId="{DD7BE8D7-0D75-4719-8718-5C9CCC1F3EE6}" type="pres">
      <dgm:prSet presAssocID="{C8C9F5E5-7CB3-4C58-8437-5FAAABB8F52E}" presName="composite" presStyleCnt="0"/>
      <dgm:spPr/>
    </dgm:pt>
    <dgm:pt modelId="{4D3AF1BE-6C32-4F14-ACFF-E3F5A47EA083}" type="pres">
      <dgm:prSet presAssocID="{C8C9F5E5-7CB3-4C58-8437-5FAAABB8F52E}" presName="rect1" presStyleLbl="bgShp" presStyleIdx="4" presStyleCnt="14"/>
      <dgm:spPr>
        <a:prstGeom prst="round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1D038-EABA-4B46-8321-02CD5A2E883B}" type="pres">
      <dgm:prSet presAssocID="{C8C9F5E5-7CB3-4C58-8437-5FAAABB8F52E}" presName="rect2" presStyleLbl="trBgShp" presStyleIdx="4" presStyleCnt="14" custLinFactNeighborX="-143" custLinFactNeighborY="45236">
        <dgm:presLayoutVars>
          <dgm:bulletEnabled val="1"/>
        </dgm:presLayoutVars>
      </dgm:prSet>
      <dgm:spPr/>
    </dgm:pt>
    <dgm:pt modelId="{01023ADD-5421-4720-ABBF-0E4F3E5101C2}" type="pres">
      <dgm:prSet presAssocID="{9FA0E431-C1FC-4DC6-8F1C-407D4F9F0CD2}" presName="sibTrans" presStyleCnt="0"/>
      <dgm:spPr/>
    </dgm:pt>
    <dgm:pt modelId="{35366C7D-6554-418B-8DC7-C34C8B681F0A}" type="pres">
      <dgm:prSet presAssocID="{890123D4-CC72-4A26-949E-3CA852493B5D}" presName="composite" presStyleCnt="0"/>
      <dgm:spPr/>
    </dgm:pt>
    <dgm:pt modelId="{14006B3E-184B-4E58-8DF5-90F90AC23AB9}" type="pres">
      <dgm:prSet presAssocID="{890123D4-CC72-4A26-949E-3CA852493B5D}" presName="rect1" presStyleLbl="bgShp" presStyleIdx="5" presStyleCnt="14"/>
      <dgm:spPr>
        <a:prstGeom prst="round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5BBBF24-FCA7-4089-BB8A-CE0B4EDB39A3}" type="pres">
      <dgm:prSet presAssocID="{890123D4-CC72-4A26-949E-3CA852493B5D}" presName="rect2" presStyleLbl="trBgShp" presStyleIdx="5" presStyleCnt="14">
        <dgm:presLayoutVars>
          <dgm:bulletEnabled val="1"/>
        </dgm:presLayoutVars>
      </dgm:prSet>
      <dgm:spPr/>
    </dgm:pt>
    <dgm:pt modelId="{A6C28DCA-9C92-4021-A0F9-E2E0ECBE3BB7}" type="pres">
      <dgm:prSet presAssocID="{8C6122AC-D76C-497D-87D7-582EA515A54C}" presName="sibTrans" presStyleCnt="0"/>
      <dgm:spPr/>
    </dgm:pt>
    <dgm:pt modelId="{1EC3C144-7629-4CB1-8B92-F32CA4416585}" type="pres">
      <dgm:prSet presAssocID="{2FCF8FC0-413D-4E3E-99AE-958123946699}" presName="composite" presStyleCnt="0"/>
      <dgm:spPr/>
    </dgm:pt>
    <dgm:pt modelId="{E69FBC4F-1D46-4A2B-AF5B-AA777C713353}" type="pres">
      <dgm:prSet presAssocID="{2FCF8FC0-413D-4E3E-99AE-958123946699}" presName="rect1" presStyleLbl="bgShp" presStyleIdx="6" presStyleCnt="14"/>
      <dgm:spPr>
        <a:prstGeom prst="roundRect">
          <a:avLst/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226845B-FD75-4B90-B263-A25DB72C504B}" type="pres">
      <dgm:prSet presAssocID="{2FCF8FC0-413D-4E3E-99AE-958123946699}" presName="rect2" presStyleLbl="trBgShp" presStyleIdx="6" presStyleCnt="14">
        <dgm:presLayoutVars>
          <dgm:bulletEnabled val="1"/>
        </dgm:presLayoutVars>
      </dgm:prSet>
      <dgm:spPr/>
    </dgm:pt>
    <dgm:pt modelId="{327578F3-959B-4502-AE88-F0F97C9BF783}" type="pres">
      <dgm:prSet presAssocID="{5C2C1B79-E442-411B-A9CB-7A1C82B32511}" presName="sibTrans" presStyleCnt="0"/>
      <dgm:spPr/>
    </dgm:pt>
    <dgm:pt modelId="{7B29DE14-3AA0-48A3-86FE-D0B61253DC05}" type="pres">
      <dgm:prSet presAssocID="{91587F09-F65D-419F-8D41-A60BF29C8642}" presName="composite" presStyleCnt="0"/>
      <dgm:spPr/>
    </dgm:pt>
    <dgm:pt modelId="{4F45A8C9-C2BC-419E-94C5-4C2BD5DBB687}" type="pres">
      <dgm:prSet presAssocID="{91587F09-F65D-419F-8D41-A60BF29C8642}" presName="rect1" presStyleLbl="bgShp" presStyleIdx="7" presStyleCnt="14"/>
      <dgm:spPr>
        <a:prstGeom prst="roundRect">
          <a:avLst/>
        </a:prstGeom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69421D-69A8-4826-9D62-50671973489E}" type="pres">
      <dgm:prSet presAssocID="{91587F09-F65D-419F-8D41-A60BF29C8642}" presName="rect2" presStyleLbl="trBgShp" presStyleIdx="7" presStyleCnt="14">
        <dgm:presLayoutVars>
          <dgm:bulletEnabled val="1"/>
        </dgm:presLayoutVars>
      </dgm:prSet>
      <dgm:spPr/>
    </dgm:pt>
    <dgm:pt modelId="{C3808614-8F02-42C3-B46E-94F29C9C810C}" type="pres">
      <dgm:prSet presAssocID="{2B007C16-4EC3-4E1D-9E29-CA62F647E54D}" presName="sibTrans" presStyleCnt="0"/>
      <dgm:spPr/>
    </dgm:pt>
    <dgm:pt modelId="{B4819B25-DC37-4A99-B758-E72567E5FC65}" type="pres">
      <dgm:prSet presAssocID="{72D2F3A6-605B-48EA-B03E-8DEAA13F492F}" presName="composite" presStyleCnt="0"/>
      <dgm:spPr/>
    </dgm:pt>
    <dgm:pt modelId="{06F68718-43DA-43AF-92BD-8D8432A9A306}" type="pres">
      <dgm:prSet presAssocID="{72D2F3A6-605B-48EA-B03E-8DEAA13F492F}" presName="rect1" presStyleLbl="bgShp" presStyleIdx="8" presStyleCnt="14"/>
      <dgm:spPr>
        <a:prstGeom prst="roundRect">
          <a:avLst/>
        </a:prstGeom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4F90925-084F-4BDE-825F-F6F11EA473DB}" type="pres">
      <dgm:prSet presAssocID="{72D2F3A6-605B-48EA-B03E-8DEAA13F492F}" presName="rect2" presStyleLbl="trBgShp" presStyleIdx="8" presStyleCnt="14">
        <dgm:presLayoutVars>
          <dgm:bulletEnabled val="1"/>
        </dgm:presLayoutVars>
      </dgm:prSet>
      <dgm:spPr/>
    </dgm:pt>
    <dgm:pt modelId="{F6EC4996-D653-4F19-8F4A-EB1BDDD4407B}" type="pres">
      <dgm:prSet presAssocID="{8D9321A1-EA7A-4B1B-8B52-5FFFAD4C3E50}" presName="sibTrans" presStyleCnt="0"/>
      <dgm:spPr/>
    </dgm:pt>
    <dgm:pt modelId="{335F60E2-C044-41E2-808D-1FEA2ECFFCA3}" type="pres">
      <dgm:prSet presAssocID="{D5E6C032-2D7E-4A6C-B12F-D5B8C5F70A40}" presName="composite" presStyleCnt="0"/>
      <dgm:spPr/>
    </dgm:pt>
    <dgm:pt modelId="{4B8D367A-AED6-4F77-956D-838061A9DF24}" type="pres">
      <dgm:prSet presAssocID="{D5E6C032-2D7E-4A6C-B12F-D5B8C5F70A40}" presName="rect1" presStyleLbl="bgShp" presStyleIdx="9" presStyleCnt="14"/>
      <dgm:spPr>
        <a:prstGeom prst="roundRect">
          <a:avLst/>
        </a:prstGeom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E45619-3D72-4F48-B77A-193BAC37210E}" type="pres">
      <dgm:prSet presAssocID="{D5E6C032-2D7E-4A6C-B12F-D5B8C5F70A40}" presName="rect2" presStyleLbl="trBgShp" presStyleIdx="9" presStyleCnt="14">
        <dgm:presLayoutVars>
          <dgm:bulletEnabled val="1"/>
        </dgm:presLayoutVars>
      </dgm:prSet>
      <dgm:spPr/>
    </dgm:pt>
    <dgm:pt modelId="{91601047-348B-4A9A-9371-47412E356D97}" type="pres">
      <dgm:prSet presAssocID="{D74BBCE1-25AC-4191-BCA5-5027CFC574F9}" presName="sibTrans" presStyleCnt="0"/>
      <dgm:spPr/>
    </dgm:pt>
    <dgm:pt modelId="{82BFC11E-6AF7-4DC7-A179-1D879E1BB252}" type="pres">
      <dgm:prSet presAssocID="{A62A9E23-CEEE-44F9-B928-E3E1B3AB69FF}" presName="composite" presStyleCnt="0"/>
      <dgm:spPr/>
    </dgm:pt>
    <dgm:pt modelId="{A61F98A8-F05B-490A-84EE-B68B716A6F9E}" type="pres">
      <dgm:prSet presAssocID="{A62A9E23-CEEE-44F9-B928-E3E1B3AB69FF}" presName="rect1" presStyleLbl="bgShp" presStyleIdx="10" presStyleCnt="14"/>
      <dgm:spPr>
        <a:prstGeom prst="roundRect">
          <a:avLst/>
        </a:prstGeom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DC64850-B2E5-41D1-B6C2-3C75EF87A991}" type="pres">
      <dgm:prSet presAssocID="{A62A9E23-CEEE-44F9-B928-E3E1B3AB69FF}" presName="rect2" presStyleLbl="trBgShp" presStyleIdx="10" presStyleCnt="14">
        <dgm:presLayoutVars>
          <dgm:bulletEnabled val="1"/>
        </dgm:presLayoutVars>
      </dgm:prSet>
      <dgm:spPr/>
    </dgm:pt>
    <dgm:pt modelId="{3794321D-0751-46FC-866E-53E06566B9B1}" type="pres">
      <dgm:prSet presAssocID="{96F12E48-765F-48B0-AFBE-50DB67062474}" presName="sibTrans" presStyleCnt="0"/>
      <dgm:spPr/>
    </dgm:pt>
    <dgm:pt modelId="{E71D041A-7AC5-4868-884E-57DF54A8514E}" type="pres">
      <dgm:prSet presAssocID="{776C5C25-50EA-448B-9E90-E31F14CF55BC}" presName="composite" presStyleCnt="0"/>
      <dgm:spPr/>
    </dgm:pt>
    <dgm:pt modelId="{12B6BDDA-93C4-4DE8-BEED-0D40A5189C2B}" type="pres">
      <dgm:prSet presAssocID="{776C5C25-50EA-448B-9E90-E31F14CF55BC}" presName="rect1" presStyleLbl="bgShp" presStyleIdx="11" presStyleCnt="14"/>
      <dgm:spPr>
        <a:prstGeom prst="roundRect">
          <a:avLst/>
        </a:prstGeom>
        <a:blipFill rotWithShape="1"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0720DB1-071F-4CB2-A6C4-A88442511C83}" type="pres">
      <dgm:prSet presAssocID="{776C5C25-50EA-448B-9E90-E31F14CF55BC}" presName="rect2" presStyleLbl="trBgShp" presStyleIdx="11" presStyleCnt="14">
        <dgm:presLayoutVars>
          <dgm:bulletEnabled val="1"/>
        </dgm:presLayoutVars>
      </dgm:prSet>
      <dgm:spPr/>
    </dgm:pt>
    <dgm:pt modelId="{1713674F-A9A3-415C-9A31-28875112BFFE}" type="pres">
      <dgm:prSet presAssocID="{F4E39DB5-AD16-4A23-AF7D-3EA8C56686BE}" presName="sibTrans" presStyleCnt="0"/>
      <dgm:spPr/>
    </dgm:pt>
    <dgm:pt modelId="{82B58B4B-D5E1-45A0-8444-888AD677A9DE}" type="pres">
      <dgm:prSet presAssocID="{5DD57992-CAB7-46F8-B702-8EC001EFD2EA}" presName="composite" presStyleCnt="0"/>
      <dgm:spPr/>
    </dgm:pt>
    <dgm:pt modelId="{02B84EA4-9A4E-4C9D-987A-8846EC9D047B}" type="pres">
      <dgm:prSet presAssocID="{5DD57992-CAB7-46F8-B702-8EC001EFD2EA}" presName="rect1" presStyleLbl="bgShp" presStyleIdx="12" presStyleCnt="14"/>
      <dgm:spPr>
        <a:prstGeom prst="roundRect">
          <a:avLst/>
        </a:prstGeom>
        <a:blipFill rotWithShape="1"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4BDC455-7876-4767-9A02-9C9989F2EBF8}" type="pres">
      <dgm:prSet presAssocID="{5DD57992-CAB7-46F8-B702-8EC001EFD2EA}" presName="rect2" presStyleLbl="trBgShp" presStyleIdx="12" presStyleCnt="14">
        <dgm:presLayoutVars>
          <dgm:bulletEnabled val="1"/>
        </dgm:presLayoutVars>
      </dgm:prSet>
      <dgm:spPr/>
    </dgm:pt>
    <dgm:pt modelId="{17E57ED4-9EF4-47EE-810A-31DDDFC5B391}" type="pres">
      <dgm:prSet presAssocID="{34E5A1F3-EFE0-43C2-BDBE-BA3BA7B9519E}" presName="sibTrans" presStyleCnt="0"/>
      <dgm:spPr/>
    </dgm:pt>
    <dgm:pt modelId="{1D508CE8-37C4-4C87-B589-605D4693407C}" type="pres">
      <dgm:prSet presAssocID="{699B2AF9-7718-4D6A-BA90-AEDBD3FB470C}" presName="composite" presStyleCnt="0"/>
      <dgm:spPr/>
    </dgm:pt>
    <dgm:pt modelId="{EB19C70E-8C64-4F48-A691-005493C16EE3}" type="pres">
      <dgm:prSet presAssocID="{699B2AF9-7718-4D6A-BA90-AEDBD3FB470C}" presName="rect1" presStyleLbl="bgShp" presStyleIdx="13" presStyleCnt="14"/>
      <dgm:spPr>
        <a:prstGeom prst="roundRect">
          <a:avLst/>
        </a:prstGeom>
        <a:blipFill rotWithShape="1"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923C242-80E8-4B97-BC81-0C04FAEE85F5}" type="pres">
      <dgm:prSet presAssocID="{699B2AF9-7718-4D6A-BA90-AEDBD3FB470C}" presName="rect2" presStyleLbl="trBgShp" presStyleIdx="13" presStyleCnt="14">
        <dgm:presLayoutVars>
          <dgm:bulletEnabled val="1"/>
        </dgm:presLayoutVars>
      </dgm:prSet>
      <dgm:spPr/>
    </dgm:pt>
  </dgm:ptLst>
  <dgm:cxnLst>
    <dgm:cxn modelId="{352AE908-BE57-4A60-92C9-03FF993DF37C}" type="presOf" srcId="{A7B2F47D-36E6-46E5-9143-87AC0006F96D}" destId="{92E99205-63AA-4B69-A625-F5C6CCA7FB9F}" srcOrd="0" destOrd="0" presId="urn:microsoft.com/office/officeart/2008/layout/BendingPictureSemiTransparentText"/>
    <dgm:cxn modelId="{AA83950A-DB52-403C-AAE5-A8BBC67C7477}" srcId="{3ECA6B61-7BF8-4981-88BC-001CEA167F49}" destId="{5DD57992-CAB7-46F8-B702-8EC001EFD2EA}" srcOrd="12" destOrd="0" parTransId="{F960E25A-CC2A-4029-B450-C68507B993A0}" sibTransId="{34E5A1F3-EFE0-43C2-BDBE-BA3BA7B9519E}"/>
    <dgm:cxn modelId="{9B41EE1C-7229-4C1C-95D6-98FDFCC6F102}" type="presOf" srcId="{890123D4-CC72-4A26-949E-3CA852493B5D}" destId="{C5BBBF24-FCA7-4089-BB8A-CE0B4EDB39A3}" srcOrd="0" destOrd="0" presId="urn:microsoft.com/office/officeart/2008/layout/BendingPictureSemiTransparentText"/>
    <dgm:cxn modelId="{2BF9551F-A99A-478E-8924-3FD6FAD365CF}" type="presOf" srcId="{91587F09-F65D-419F-8D41-A60BF29C8642}" destId="{A769421D-69A8-4826-9D62-50671973489E}" srcOrd="0" destOrd="0" presId="urn:microsoft.com/office/officeart/2008/layout/BendingPictureSemiTransparentText"/>
    <dgm:cxn modelId="{CE737820-0F71-4BAA-BB4D-A67B74D1B5DB}" srcId="{3ECA6B61-7BF8-4981-88BC-001CEA167F49}" destId="{73441C6A-A337-4C95-A0DD-AE97BDF1F7C1}" srcOrd="2" destOrd="0" parTransId="{BC6D6EFD-E900-4F0A-BDC4-B6C55C38B94E}" sibTransId="{89D4ECA5-54A9-45C6-A232-0C6D429CD069}"/>
    <dgm:cxn modelId="{EC4D0032-A0C2-425E-B4A3-A003E22F16CB}" srcId="{3ECA6B61-7BF8-4981-88BC-001CEA167F49}" destId="{776C5C25-50EA-448B-9E90-E31F14CF55BC}" srcOrd="11" destOrd="0" parTransId="{39B8B291-C070-47CC-B97C-A91445B3B967}" sibTransId="{F4E39DB5-AD16-4A23-AF7D-3EA8C56686BE}"/>
    <dgm:cxn modelId="{1DE39B36-EA6F-4075-8090-D91B4952B3A0}" type="presOf" srcId="{776C5C25-50EA-448B-9E90-E31F14CF55BC}" destId="{E0720DB1-071F-4CB2-A6C4-A88442511C83}" srcOrd="0" destOrd="0" presId="urn:microsoft.com/office/officeart/2008/layout/BendingPictureSemiTransparentText"/>
    <dgm:cxn modelId="{F4EDA55E-7A16-4307-B681-446A80AA1E5C}" type="presOf" srcId="{5DD57992-CAB7-46F8-B702-8EC001EFD2EA}" destId="{94BDC455-7876-4767-9A02-9C9989F2EBF8}" srcOrd="0" destOrd="0" presId="urn:microsoft.com/office/officeart/2008/layout/BendingPictureSemiTransparentText"/>
    <dgm:cxn modelId="{72192144-E22E-4008-8ADF-9E000E608F42}" type="presOf" srcId="{2FCF8FC0-413D-4E3E-99AE-958123946699}" destId="{2226845B-FD75-4B90-B263-A25DB72C504B}" srcOrd="0" destOrd="0" presId="urn:microsoft.com/office/officeart/2008/layout/BendingPictureSemiTransparentText"/>
    <dgm:cxn modelId="{AB8AEF44-293F-43CB-AB45-E2E6245ED58E}" type="presOf" srcId="{72D2F3A6-605B-48EA-B03E-8DEAA13F492F}" destId="{54F90925-084F-4BDE-825F-F6F11EA473DB}" srcOrd="0" destOrd="0" presId="urn:microsoft.com/office/officeart/2008/layout/BendingPictureSemiTransparentText"/>
    <dgm:cxn modelId="{2C69AB6F-610B-418B-9268-36B88C553282}" srcId="{3ECA6B61-7BF8-4981-88BC-001CEA167F49}" destId="{D5E6C032-2D7E-4A6C-B12F-D5B8C5F70A40}" srcOrd="9" destOrd="0" parTransId="{2B936F01-A935-4F1F-99F9-BEB5D8B5F628}" sibTransId="{D74BBCE1-25AC-4191-BCA5-5027CFC574F9}"/>
    <dgm:cxn modelId="{36C30170-08F0-43C2-AB8D-43966997B9B8}" type="presOf" srcId="{486D5C33-D9FE-436A-B43F-F46A61D0A137}" destId="{6AB98556-5B1B-427B-BE91-ACF89BF8FB01}" srcOrd="0" destOrd="0" presId="urn:microsoft.com/office/officeart/2008/layout/BendingPictureSemiTransparentText"/>
    <dgm:cxn modelId="{7AF2AD7D-4C46-452E-90A7-5B4D06E7D1F5}" srcId="{3ECA6B61-7BF8-4981-88BC-001CEA167F49}" destId="{C8C9F5E5-7CB3-4C58-8437-5FAAABB8F52E}" srcOrd="4" destOrd="0" parTransId="{8190C074-CBF9-4F5C-9CE6-AA7C87D0D709}" sibTransId="{9FA0E431-C1FC-4DC6-8F1C-407D4F9F0CD2}"/>
    <dgm:cxn modelId="{B286DA81-692B-485C-91BF-092F5C022D0A}" type="presOf" srcId="{73441C6A-A337-4C95-A0DD-AE97BDF1F7C1}" destId="{990DB6DB-E051-4095-9AAC-4CF0C2A25529}" srcOrd="0" destOrd="0" presId="urn:microsoft.com/office/officeart/2008/layout/BendingPictureSemiTransparentText"/>
    <dgm:cxn modelId="{8AE9BB86-4ADD-4FE1-A691-546C037BC730}" type="presOf" srcId="{A62A9E23-CEEE-44F9-B928-E3E1B3AB69FF}" destId="{DDC64850-B2E5-41D1-B6C2-3C75EF87A991}" srcOrd="0" destOrd="0" presId="urn:microsoft.com/office/officeart/2008/layout/BendingPictureSemiTransparentText"/>
    <dgm:cxn modelId="{C80E2790-7552-499C-B679-7B9BC7D1FAED}" srcId="{3ECA6B61-7BF8-4981-88BC-001CEA167F49}" destId="{91587F09-F65D-419F-8D41-A60BF29C8642}" srcOrd="7" destOrd="0" parTransId="{36C43B8D-B61A-405C-B86B-60A32F07C2B9}" sibTransId="{2B007C16-4EC3-4E1D-9E29-CA62F647E54D}"/>
    <dgm:cxn modelId="{948F1899-1B99-42F8-9B73-0C10949D9926}" srcId="{3ECA6B61-7BF8-4981-88BC-001CEA167F49}" destId="{A62A9E23-CEEE-44F9-B928-E3E1B3AB69FF}" srcOrd="10" destOrd="0" parTransId="{070A7326-4992-46D2-97D8-9767DD772E19}" sibTransId="{96F12E48-765F-48B0-AFBE-50DB67062474}"/>
    <dgm:cxn modelId="{7188D6A9-FF7F-44C0-9417-EE963BE70CDF}" type="presOf" srcId="{C8C9F5E5-7CB3-4C58-8437-5FAAABB8F52E}" destId="{2F31D038-EABA-4B46-8321-02CD5A2E883B}" srcOrd="0" destOrd="0" presId="urn:microsoft.com/office/officeart/2008/layout/BendingPictureSemiTransparentText"/>
    <dgm:cxn modelId="{1C47CEB1-87E7-41ED-A3EE-E453148F0534}" srcId="{3ECA6B61-7BF8-4981-88BC-001CEA167F49}" destId="{486D5C33-D9FE-436A-B43F-F46A61D0A137}" srcOrd="1" destOrd="0" parTransId="{E24121D1-32AC-4E93-AA5D-9257C93F1C5D}" sibTransId="{96485853-481B-4F04-B5D4-4A9843EBD0FB}"/>
    <dgm:cxn modelId="{1E599BB5-DF9D-480C-9AA7-A1ED020E7D36}" type="presOf" srcId="{3ECA6B61-7BF8-4981-88BC-001CEA167F49}" destId="{58441729-6100-4162-BE40-FE2A4D2E4EE6}" srcOrd="0" destOrd="0" presId="urn:microsoft.com/office/officeart/2008/layout/BendingPictureSemiTransparentText"/>
    <dgm:cxn modelId="{9F4036B6-6503-49F7-824B-D4DB033867FB}" srcId="{3ECA6B61-7BF8-4981-88BC-001CEA167F49}" destId="{890123D4-CC72-4A26-949E-3CA852493B5D}" srcOrd="5" destOrd="0" parTransId="{75EFD5F0-8D8D-4336-871B-98655A75D6AA}" sibTransId="{8C6122AC-D76C-497D-87D7-582EA515A54C}"/>
    <dgm:cxn modelId="{FE13CBCA-1257-40EE-A4C9-45E8372D7C16}" srcId="{3ECA6B61-7BF8-4981-88BC-001CEA167F49}" destId="{CF3566F9-D730-437F-80FE-4AD907344E49}" srcOrd="3" destOrd="0" parTransId="{2567D1E9-D321-46BE-A157-23AAAD3D445E}" sibTransId="{18E336D5-17DB-4903-BF98-509EF344FDCC}"/>
    <dgm:cxn modelId="{6A3968EC-BAFF-4152-8B43-5212640D0C94}" type="presOf" srcId="{699B2AF9-7718-4D6A-BA90-AEDBD3FB470C}" destId="{2923C242-80E8-4B97-BC81-0C04FAEE85F5}" srcOrd="0" destOrd="0" presId="urn:microsoft.com/office/officeart/2008/layout/BendingPictureSemiTransparentText"/>
    <dgm:cxn modelId="{55FA4AEC-17A9-42B8-BD8A-4172C56787CB}" type="presOf" srcId="{D5E6C032-2D7E-4A6C-B12F-D5B8C5F70A40}" destId="{16E45619-3D72-4F48-B77A-193BAC37210E}" srcOrd="0" destOrd="0" presId="urn:microsoft.com/office/officeart/2008/layout/BendingPictureSemiTransparentText"/>
    <dgm:cxn modelId="{8C28D2F1-04F8-452B-A1A6-4B7A90B44D78}" srcId="{3ECA6B61-7BF8-4981-88BC-001CEA167F49}" destId="{699B2AF9-7718-4D6A-BA90-AEDBD3FB470C}" srcOrd="13" destOrd="0" parTransId="{60F8B5F5-E724-452F-9DE6-4855D64A2815}" sibTransId="{6735D98B-0C32-494C-9C31-39CACED7827F}"/>
    <dgm:cxn modelId="{83FD04F2-4598-4641-8B31-6D5F33A859A7}" srcId="{3ECA6B61-7BF8-4981-88BC-001CEA167F49}" destId="{A7B2F47D-36E6-46E5-9143-87AC0006F96D}" srcOrd="0" destOrd="0" parTransId="{76E7F63E-C2DF-4C1E-B514-20041F93B83B}" sibTransId="{F1983E8D-0DE9-4181-A8E7-AACC78EC837F}"/>
    <dgm:cxn modelId="{E6978CD4-8C3E-4CDC-9DF7-7CCB3722648C}" srcId="{3ECA6B61-7BF8-4981-88BC-001CEA167F49}" destId="{2FCF8FC0-413D-4E3E-99AE-958123946699}" srcOrd="6" destOrd="0" parTransId="{EC3055A1-ADDA-47BC-8609-E4629A037D1F}" sibTransId="{5C2C1B79-E442-411B-A9CB-7A1C82B32511}"/>
    <dgm:cxn modelId="{D550ECFA-D650-40BF-ABBB-2411C53859B2}" srcId="{3ECA6B61-7BF8-4981-88BC-001CEA167F49}" destId="{72D2F3A6-605B-48EA-B03E-8DEAA13F492F}" srcOrd="8" destOrd="0" parTransId="{B655B275-FCCF-4C6F-A833-AA4B5F21199A}" sibTransId="{8D9321A1-EA7A-4B1B-8B52-5FFFAD4C3E50}"/>
    <dgm:cxn modelId="{7D00E1DE-80FE-4C07-A3D0-49F8F3C6DD05}" type="presOf" srcId="{CF3566F9-D730-437F-80FE-4AD907344E49}" destId="{C05065F9-408C-45E1-8A33-9EAE766BB191}" srcOrd="0" destOrd="0" presId="urn:microsoft.com/office/officeart/2008/layout/BendingPictureSemiTransparentText"/>
    <dgm:cxn modelId="{FE29B3CC-397C-49D5-9216-A4722E3A00B5}" type="presParOf" srcId="{58441729-6100-4162-BE40-FE2A4D2E4EE6}" destId="{2A9E4012-47A1-4324-BF8A-967FE49A1F9E}" srcOrd="0" destOrd="0" presId="urn:microsoft.com/office/officeart/2008/layout/BendingPictureSemiTransparentText"/>
    <dgm:cxn modelId="{11CC3655-8AA7-43E1-BADF-2FC0E20981DF}" type="presParOf" srcId="{2A9E4012-47A1-4324-BF8A-967FE49A1F9E}" destId="{526188E4-473A-4376-AA90-8BE88E96E27D}" srcOrd="0" destOrd="0" presId="urn:microsoft.com/office/officeart/2008/layout/BendingPictureSemiTransparentText"/>
    <dgm:cxn modelId="{9374E4C5-6D85-4F01-99C1-08BD1B5D6221}" type="presParOf" srcId="{2A9E4012-47A1-4324-BF8A-967FE49A1F9E}" destId="{92E99205-63AA-4B69-A625-F5C6CCA7FB9F}" srcOrd="1" destOrd="0" presId="urn:microsoft.com/office/officeart/2008/layout/BendingPictureSemiTransparentText"/>
    <dgm:cxn modelId="{2F927039-89B4-4CD2-801F-59B8972ED7C3}" type="presParOf" srcId="{58441729-6100-4162-BE40-FE2A4D2E4EE6}" destId="{4714592D-CD72-4AE6-B68E-6B5C89C547A4}" srcOrd="1" destOrd="0" presId="urn:microsoft.com/office/officeart/2008/layout/BendingPictureSemiTransparentText"/>
    <dgm:cxn modelId="{C168BD19-CD89-4F8B-8088-7C2AC3644BA2}" type="presParOf" srcId="{58441729-6100-4162-BE40-FE2A4D2E4EE6}" destId="{53777D77-C70F-41C6-A55B-0D99C37AB855}" srcOrd="2" destOrd="0" presId="urn:microsoft.com/office/officeart/2008/layout/BendingPictureSemiTransparentText"/>
    <dgm:cxn modelId="{577D1C5F-97FB-423B-A870-41388B0F83FA}" type="presParOf" srcId="{53777D77-C70F-41C6-A55B-0D99C37AB855}" destId="{5ECA4396-55EC-4522-97F9-FFE2A7F1B444}" srcOrd="0" destOrd="0" presId="urn:microsoft.com/office/officeart/2008/layout/BendingPictureSemiTransparentText"/>
    <dgm:cxn modelId="{B9707D1D-F581-4348-9852-BB37D24E714F}" type="presParOf" srcId="{53777D77-C70F-41C6-A55B-0D99C37AB855}" destId="{6AB98556-5B1B-427B-BE91-ACF89BF8FB01}" srcOrd="1" destOrd="0" presId="urn:microsoft.com/office/officeart/2008/layout/BendingPictureSemiTransparentText"/>
    <dgm:cxn modelId="{86318AAD-50F6-46E9-A024-A9E2631FCC6F}" type="presParOf" srcId="{58441729-6100-4162-BE40-FE2A4D2E4EE6}" destId="{7CAE1303-0594-4150-9412-0431E2F98838}" srcOrd="3" destOrd="0" presId="urn:microsoft.com/office/officeart/2008/layout/BendingPictureSemiTransparentText"/>
    <dgm:cxn modelId="{9F78476F-43C3-434F-86E7-BE3C9860A581}" type="presParOf" srcId="{58441729-6100-4162-BE40-FE2A4D2E4EE6}" destId="{B7A6DC31-67FD-4F1F-93C0-E49ECDC4ECD8}" srcOrd="4" destOrd="0" presId="urn:microsoft.com/office/officeart/2008/layout/BendingPictureSemiTransparentText"/>
    <dgm:cxn modelId="{EFCC294A-D628-417A-8C50-7D423B3CE3BC}" type="presParOf" srcId="{B7A6DC31-67FD-4F1F-93C0-E49ECDC4ECD8}" destId="{C04567A2-178A-41D1-BC46-331B8F2AC50C}" srcOrd="0" destOrd="0" presId="urn:microsoft.com/office/officeart/2008/layout/BendingPictureSemiTransparentText"/>
    <dgm:cxn modelId="{DDA663D6-BC64-45CC-9846-FA85E7E0C0F7}" type="presParOf" srcId="{B7A6DC31-67FD-4F1F-93C0-E49ECDC4ECD8}" destId="{990DB6DB-E051-4095-9AAC-4CF0C2A25529}" srcOrd="1" destOrd="0" presId="urn:microsoft.com/office/officeart/2008/layout/BendingPictureSemiTransparentText"/>
    <dgm:cxn modelId="{DD9D813D-9947-42FF-9318-C7D7B8F4DAA0}" type="presParOf" srcId="{58441729-6100-4162-BE40-FE2A4D2E4EE6}" destId="{9D17D6E1-C42D-4508-AD17-F5FDB3A59377}" srcOrd="5" destOrd="0" presId="urn:microsoft.com/office/officeart/2008/layout/BendingPictureSemiTransparentText"/>
    <dgm:cxn modelId="{8820B799-E1C2-40F0-AC58-23D13A3C60CF}" type="presParOf" srcId="{58441729-6100-4162-BE40-FE2A4D2E4EE6}" destId="{B2877AE9-D216-42B4-9898-C34D1966C1A1}" srcOrd="6" destOrd="0" presId="urn:microsoft.com/office/officeart/2008/layout/BendingPictureSemiTransparentText"/>
    <dgm:cxn modelId="{6E265DE4-44BA-46C2-9C9D-63E6F9BD71C0}" type="presParOf" srcId="{B2877AE9-D216-42B4-9898-C34D1966C1A1}" destId="{84D4D395-212B-481C-9F01-5B977C0EBCDB}" srcOrd="0" destOrd="0" presId="urn:microsoft.com/office/officeart/2008/layout/BendingPictureSemiTransparentText"/>
    <dgm:cxn modelId="{285300F8-5AFF-42FA-B4FE-4770533B65E1}" type="presParOf" srcId="{B2877AE9-D216-42B4-9898-C34D1966C1A1}" destId="{C05065F9-408C-45E1-8A33-9EAE766BB191}" srcOrd="1" destOrd="0" presId="urn:microsoft.com/office/officeart/2008/layout/BendingPictureSemiTransparentText"/>
    <dgm:cxn modelId="{26B8AE26-CB39-4DD3-9A7E-C62F42EF4975}" type="presParOf" srcId="{58441729-6100-4162-BE40-FE2A4D2E4EE6}" destId="{753B3B4F-101D-43F8-84EE-D61EB48652BD}" srcOrd="7" destOrd="0" presId="urn:microsoft.com/office/officeart/2008/layout/BendingPictureSemiTransparentText"/>
    <dgm:cxn modelId="{E5C77198-5D9D-4277-996D-862E2AF96D4A}" type="presParOf" srcId="{58441729-6100-4162-BE40-FE2A4D2E4EE6}" destId="{DD7BE8D7-0D75-4719-8718-5C9CCC1F3EE6}" srcOrd="8" destOrd="0" presId="urn:microsoft.com/office/officeart/2008/layout/BendingPictureSemiTransparentText"/>
    <dgm:cxn modelId="{578CC149-36AF-4031-BA30-BF4A50E5D210}" type="presParOf" srcId="{DD7BE8D7-0D75-4719-8718-5C9CCC1F3EE6}" destId="{4D3AF1BE-6C32-4F14-ACFF-E3F5A47EA083}" srcOrd="0" destOrd="0" presId="urn:microsoft.com/office/officeart/2008/layout/BendingPictureSemiTransparentText"/>
    <dgm:cxn modelId="{CFEAFEF5-2CA9-4B2A-A500-78AA6A556AFC}" type="presParOf" srcId="{DD7BE8D7-0D75-4719-8718-5C9CCC1F3EE6}" destId="{2F31D038-EABA-4B46-8321-02CD5A2E883B}" srcOrd="1" destOrd="0" presId="urn:microsoft.com/office/officeart/2008/layout/BendingPictureSemiTransparentText"/>
    <dgm:cxn modelId="{8886AB3A-207A-4AAC-8791-575B076A7EDF}" type="presParOf" srcId="{58441729-6100-4162-BE40-FE2A4D2E4EE6}" destId="{01023ADD-5421-4720-ABBF-0E4F3E5101C2}" srcOrd="9" destOrd="0" presId="urn:microsoft.com/office/officeart/2008/layout/BendingPictureSemiTransparentText"/>
    <dgm:cxn modelId="{5B54295A-98E0-4117-B11D-1DA93093945B}" type="presParOf" srcId="{58441729-6100-4162-BE40-FE2A4D2E4EE6}" destId="{35366C7D-6554-418B-8DC7-C34C8B681F0A}" srcOrd="10" destOrd="0" presId="urn:microsoft.com/office/officeart/2008/layout/BendingPictureSemiTransparentText"/>
    <dgm:cxn modelId="{8D52BDB1-9066-477A-B458-C8BD5C4213F4}" type="presParOf" srcId="{35366C7D-6554-418B-8DC7-C34C8B681F0A}" destId="{14006B3E-184B-4E58-8DF5-90F90AC23AB9}" srcOrd="0" destOrd="0" presId="urn:microsoft.com/office/officeart/2008/layout/BendingPictureSemiTransparentText"/>
    <dgm:cxn modelId="{D6CCE369-29EE-4459-BE34-4635EADF83D1}" type="presParOf" srcId="{35366C7D-6554-418B-8DC7-C34C8B681F0A}" destId="{C5BBBF24-FCA7-4089-BB8A-CE0B4EDB39A3}" srcOrd="1" destOrd="0" presId="urn:microsoft.com/office/officeart/2008/layout/BendingPictureSemiTransparentText"/>
    <dgm:cxn modelId="{3D76F244-812B-46E3-8F1C-8880610A9CE4}" type="presParOf" srcId="{58441729-6100-4162-BE40-FE2A4D2E4EE6}" destId="{A6C28DCA-9C92-4021-A0F9-E2E0ECBE3BB7}" srcOrd="11" destOrd="0" presId="urn:microsoft.com/office/officeart/2008/layout/BendingPictureSemiTransparentText"/>
    <dgm:cxn modelId="{7AC1C112-3710-4508-955E-D26C963652BA}" type="presParOf" srcId="{58441729-6100-4162-BE40-FE2A4D2E4EE6}" destId="{1EC3C144-7629-4CB1-8B92-F32CA4416585}" srcOrd="12" destOrd="0" presId="urn:microsoft.com/office/officeart/2008/layout/BendingPictureSemiTransparentText"/>
    <dgm:cxn modelId="{AB58C054-5964-4323-8A3D-BCE9167DB0D7}" type="presParOf" srcId="{1EC3C144-7629-4CB1-8B92-F32CA4416585}" destId="{E69FBC4F-1D46-4A2B-AF5B-AA777C713353}" srcOrd="0" destOrd="0" presId="urn:microsoft.com/office/officeart/2008/layout/BendingPictureSemiTransparentText"/>
    <dgm:cxn modelId="{27DAAD36-4757-40AE-A471-CA3F17629FB0}" type="presParOf" srcId="{1EC3C144-7629-4CB1-8B92-F32CA4416585}" destId="{2226845B-FD75-4B90-B263-A25DB72C504B}" srcOrd="1" destOrd="0" presId="urn:microsoft.com/office/officeart/2008/layout/BendingPictureSemiTransparentText"/>
    <dgm:cxn modelId="{5CF02EFE-4526-4E66-A1D1-EB04C7DED2B2}" type="presParOf" srcId="{58441729-6100-4162-BE40-FE2A4D2E4EE6}" destId="{327578F3-959B-4502-AE88-F0F97C9BF783}" srcOrd="13" destOrd="0" presId="urn:microsoft.com/office/officeart/2008/layout/BendingPictureSemiTransparentText"/>
    <dgm:cxn modelId="{E08E5BC8-5CC6-4662-83DA-9E5D6CC301C0}" type="presParOf" srcId="{58441729-6100-4162-BE40-FE2A4D2E4EE6}" destId="{7B29DE14-3AA0-48A3-86FE-D0B61253DC05}" srcOrd="14" destOrd="0" presId="urn:microsoft.com/office/officeart/2008/layout/BendingPictureSemiTransparentText"/>
    <dgm:cxn modelId="{6610013D-2BD7-41B1-916A-671049AA99BE}" type="presParOf" srcId="{7B29DE14-3AA0-48A3-86FE-D0B61253DC05}" destId="{4F45A8C9-C2BC-419E-94C5-4C2BD5DBB687}" srcOrd="0" destOrd="0" presId="urn:microsoft.com/office/officeart/2008/layout/BendingPictureSemiTransparentText"/>
    <dgm:cxn modelId="{A68ED463-60C2-48D4-A1F5-391429D51E7E}" type="presParOf" srcId="{7B29DE14-3AA0-48A3-86FE-D0B61253DC05}" destId="{A769421D-69A8-4826-9D62-50671973489E}" srcOrd="1" destOrd="0" presId="urn:microsoft.com/office/officeart/2008/layout/BendingPictureSemiTransparentText"/>
    <dgm:cxn modelId="{35216C5D-7543-4B9D-98D8-3F019DF007AB}" type="presParOf" srcId="{58441729-6100-4162-BE40-FE2A4D2E4EE6}" destId="{C3808614-8F02-42C3-B46E-94F29C9C810C}" srcOrd="15" destOrd="0" presId="urn:microsoft.com/office/officeart/2008/layout/BendingPictureSemiTransparentText"/>
    <dgm:cxn modelId="{63F66620-EC27-45C8-9EA8-42A0315C11CA}" type="presParOf" srcId="{58441729-6100-4162-BE40-FE2A4D2E4EE6}" destId="{B4819B25-DC37-4A99-B758-E72567E5FC65}" srcOrd="16" destOrd="0" presId="urn:microsoft.com/office/officeart/2008/layout/BendingPictureSemiTransparentText"/>
    <dgm:cxn modelId="{9C81258C-DC7A-419B-91C5-BCBD54A4A73D}" type="presParOf" srcId="{B4819B25-DC37-4A99-B758-E72567E5FC65}" destId="{06F68718-43DA-43AF-92BD-8D8432A9A306}" srcOrd="0" destOrd="0" presId="urn:microsoft.com/office/officeart/2008/layout/BendingPictureSemiTransparentText"/>
    <dgm:cxn modelId="{E1E1C457-D2B4-4F14-BEF6-6A86B29C89B4}" type="presParOf" srcId="{B4819B25-DC37-4A99-B758-E72567E5FC65}" destId="{54F90925-084F-4BDE-825F-F6F11EA473DB}" srcOrd="1" destOrd="0" presId="urn:microsoft.com/office/officeart/2008/layout/BendingPictureSemiTransparentText"/>
    <dgm:cxn modelId="{051054A8-2234-4B6A-92F9-C9C34568D955}" type="presParOf" srcId="{58441729-6100-4162-BE40-FE2A4D2E4EE6}" destId="{F6EC4996-D653-4F19-8F4A-EB1BDDD4407B}" srcOrd="17" destOrd="0" presId="urn:microsoft.com/office/officeart/2008/layout/BendingPictureSemiTransparentText"/>
    <dgm:cxn modelId="{F73CBC77-AC73-4ECD-AB8B-D0A1E89EEAB8}" type="presParOf" srcId="{58441729-6100-4162-BE40-FE2A4D2E4EE6}" destId="{335F60E2-C044-41E2-808D-1FEA2ECFFCA3}" srcOrd="18" destOrd="0" presId="urn:microsoft.com/office/officeart/2008/layout/BendingPictureSemiTransparentText"/>
    <dgm:cxn modelId="{78F5C3C3-5376-4EA1-B2DF-130480A03001}" type="presParOf" srcId="{335F60E2-C044-41E2-808D-1FEA2ECFFCA3}" destId="{4B8D367A-AED6-4F77-956D-838061A9DF24}" srcOrd="0" destOrd="0" presId="urn:microsoft.com/office/officeart/2008/layout/BendingPictureSemiTransparentText"/>
    <dgm:cxn modelId="{A87E0A7C-0E1A-43A3-A85D-14706562627A}" type="presParOf" srcId="{335F60E2-C044-41E2-808D-1FEA2ECFFCA3}" destId="{16E45619-3D72-4F48-B77A-193BAC37210E}" srcOrd="1" destOrd="0" presId="urn:microsoft.com/office/officeart/2008/layout/BendingPictureSemiTransparentText"/>
    <dgm:cxn modelId="{9AFC572C-0A56-42B2-8E3C-AF1B2FF67A77}" type="presParOf" srcId="{58441729-6100-4162-BE40-FE2A4D2E4EE6}" destId="{91601047-348B-4A9A-9371-47412E356D97}" srcOrd="19" destOrd="0" presId="urn:microsoft.com/office/officeart/2008/layout/BendingPictureSemiTransparentText"/>
    <dgm:cxn modelId="{4D03CBC5-E282-4C68-A6E7-3386158789EB}" type="presParOf" srcId="{58441729-6100-4162-BE40-FE2A4D2E4EE6}" destId="{82BFC11E-6AF7-4DC7-A179-1D879E1BB252}" srcOrd="20" destOrd="0" presId="urn:microsoft.com/office/officeart/2008/layout/BendingPictureSemiTransparentText"/>
    <dgm:cxn modelId="{73FE2C83-0CBE-4AB4-8C0A-19EE67D31CFD}" type="presParOf" srcId="{82BFC11E-6AF7-4DC7-A179-1D879E1BB252}" destId="{A61F98A8-F05B-490A-84EE-B68B716A6F9E}" srcOrd="0" destOrd="0" presId="urn:microsoft.com/office/officeart/2008/layout/BendingPictureSemiTransparentText"/>
    <dgm:cxn modelId="{F9C92C0D-C09A-4BBF-86F7-766FAFCEB7EE}" type="presParOf" srcId="{82BFC11E-6AF7-4DC7-A179-1D879E1BB252}" destId="{DDC64850-B2E5-41D1-B6C2-3C75EF87A991}" srcOrd="1" destOrd="0" presId="urn:microsoft.com/office/officeart/2008/layout/BendingPictureSemiTransparentText"/>
    <dgm:cxn modelId="{CB8C2F38-6313-4A3E-9680-19F06E7143E4}" type="presParOf" srcId="{58441729-6100-4162-BE40-FE2A4D2E4EE6}" destId="{3794321D-0751-46FC-866E-53E06566B9B1}" srcOrd="21" destOrd="0" presId="urn:microsoft.com/office/officeart/2008/layout/BendingPictureSemiTransparentText"/>
    <dgm:cxn modelId="{F41D8DAA-BD62-49DE-B7AA-D12456927691}" type="presParOf" srcId="{58441729-6100-4162-BE40-FE2A4D2E4EE6}" destId="{E71D041A-7AC5-4868-884E-57DF54A8514E}" srcOrd="22" destOrd="0" presId="urn:microsoft.com/office/officeart/2008/layout/BendingPictureSemiTransparentText"/>
    <dgm:cxn modelId="{690EC12C-0961-4978-B3F4-D76CCEA591A8}" type="presParOf" srcId="{E71D041A-7AC5-4868-884E-57DF54A8514E}" destId="{12B6BDDA-93C4-4DE8-BEED-0D40A5189C2B}" srcOrd="0" destOrd="0" presId="urn:microsoft.com/office/officeart/2008/layout/BendingPictureSemiTransparentText"/>
    <dgm:cxn modelId="{B18749A7-8449-4518-A7DB-6D0CDE916DA9}" type="presParOf" srcId="{E71D041A-7AC5-4868-884E-57DF54A8514E}" destId="{E0720DB1-071F-4CB2-A6C4-A88442511C83}" srcOrd="1" destOrd="0" presId="urn:microsoft.com/office/officeart/2008/layout/BendingPictureSemiTransparentText"/>
    <dgm:cxn modelId="{CACB1E52-BD8A-4960-8FC2-874C51067C48}" type="presParOf" srcId="{58441729-6100-4162-BE40-FE2A4D2E4EE6}" destId="{1713674F-A9A3-415C-9A31-28875112BFFE}" srcOrd="23" destOrd="0" presId="urn:microsoft.com/office/officeart/2008/layout/BendingPictureSemiTransparentText"/>
    <dgm:cxn modelId="{7A696889-B11E-4AF4-9C55-8E04BBEC42AC}" type="presParOf" srcId="{58441729-6100-4162-BE40-FE2A4D2E4EE6}" destId="{82B58B4B-D5E1-45A0-8444-888AD677A9DE}" srcOrd="24" destOrd="0" presId="urn:microsoft.com/office/officeart/2008/layout/BendingPictureSemiTransparentText"/>
    <dgm:cxn modelId="{ACB424D8-2955-4B40-8D6D-81AF61EE0B4A}" type="presParOf" srcId="{82B58B4B-D5E1-45A0-8444-888AD677A9DE}" destId="{02B84EA4-9A4E-4C9D-987A-8846EC9D047B}" srcOrd="0" destOrd="0" presId="urn:microsoft.com/office/officeart/2008/layout/BendingPictureSemiTransparentText"/>
    <dgm:cxn modelId="{05A25F40-84FE-42C2-AB86-4D1E989AC3A5}" type="presParOf" srcId="{82B58B4B-D5E1-45A0-8444-888AD677A9DE}" destId="{94BDC455-7876-4767-9A02-9C9989F2EBF8}" srcOrd="1" destOrd="0" presId="urn:microsoft.com/office/officeart/2008/layout/BendingPictureSemiTransparentText"/>
    <dgm:cxn modelId="{AE26B40D-236D-4863-9D1E-A053C7962338}" type="presParOf" srcId="{58441729-6100-4162-BE40-FE2A4D2E4EE6}" destId="{17E57ED4-9EF4-47EE-810A-31DDDFC5B391}" srcOrd="25" destOrd="0" presId="urn:microsoft.com/office/officeart/2008/layout/BendingPictureSemiTransparentText"/>
    <dgm:cxn modelId="{3B147A90-6623-4083-A4F8-B8063F577B7B}" type="presParOf" srcId="{58441729-6100-4162-BE40-FE2A4D2E4EE6}" destId="{1D508CE8-37C4-4C87-B589-605D4693407C}" srcOrd="26" destOrd="0" presId="urn:microsoft.com/office/officeart/2008/layout/BendingPictureSemiTransparentText"/>
    <dgm:cxn modelId="{3A2FADDE-F46C-45A8-B8FA-2884BE641A39}" type="presParOf" srcId="{1D508CE8-37C4-4C87-B589-605D4693407C}" destId="{EB19C70E-8C64-4F48-A691-005493C16EE3}" srcOrd="0" destOrd="0" presId="urn:microsoft.com/office/officeart/2008/layout/BendingPictureSemiTransparentText"/>
    <dgm:cxn modelId="{B0DB6A81-D296-4838-9A46-11B0188628D2}" type="presParOf" srcId="{1D508CE8-37C4-4C87-B589-605D4693407C}" destId="{2923C242-80E8-4B97-BC81-0C04FAEE85F5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CF0A2-8EE8-42DB-800A-34DF8EA437E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E68693-55C8-44B5-90E9-FF12018743E2}">
      <dgm:prSet custT="1"/>
      <dgm:spPr/>
      <dgm:t>
        <a:bodyPr/>
        <a:lstStyle/>
        <a:p>
          <a:r>
            <a:rPr lang="en-US" sz="1200" b="1"/>
            <a:t>7</a:t>
          </a:r>
          <a:r>
            <a:rPr lang="en-US" sz="1200"/>
            <a:t> regional representatives, </a:t>
          </a:r>
        </a:p>
      </dgm:t>
    </dgm:pt>
    <dgm:pt modelId="{114C1F09-EAD5-4A19-99A6-1483817ACAAD}" type="parTrans" cxnId="{6D747DDB-F4EE-4BD3-915A-53B1E1FE54D4}">
      <dgm:prSet/>
      <dgm:spPr/>
      <dgm:t>
        <a:bodyPr/>
        <a:lstStyle/>
        <a:p>
          <a:endParaRPr lang="en-US" sz="2800"/>
        </a:p>
      </dgm:t>
    </dgm:pt>
    <dgm:pt modelId="{D8E5E746-DEBC-445F-951A-A721366CFD4D}" type="sibTrans" cxnId="{6D747DDB-F4EE-4BD3-915A-53B1E1FE54D4}">
      <dgm:prSet/>
      <dgm:spPr/>
      <dgm:t>
        <a:bodyPr/>
        <a:lstStyle/>
        <a:p>
          <a:endParaRPr lang="en-US" sz="2800"/>
        </a:p>
      </dgm:t>
    </dgm:pt>
    <dgm:pt modelId="{50D6CE35-0D7B-4301-95BB-65D414305D5A}">
      <dgm:prSet custT="1"/>
      <dgm:spPr/>
      <dgm:t>
        <a:bodyPr/>
        <a:lstStyle/>
        <a:p>
          <a:r>
            <a:rPr lang="en-US" sz="1200"/>
            <a:t>5 experts, </a:t>
          </a:r>
        </a:p>
      </dgm:t>
    </dgm:pt>
    <dgm:pt modelId="{F4CAE0AD-AFED-4436-A192-289EA8F2BA5B}" type="parTrans" cxnId="{6E900945-6DC9-41D7-9077-43F947530220}">
      <dgm:prSet/>
      <dgm:spPr/>
      <dgm:t>
        <a:bodyPr/>
        <a:lstStyle/>
        <a:p>
          <a:endParaRPr lang="en-US" sz="2800"/>
        </a:p>
      </dgm:t>
    </dgm:pt>
    <dgm:pt modelId="{A7EB51A4-F8F5-42E6-B399-22978AAF5A4B}" type="sibTrans" cxnId="{6E900945-6DC9-41D7-9077-43F947530220}">
      <dgm:prSet/>
      <dgm:spPr/>
      <dgm:t>
        <a:bodyPr/>
        <a:lstStyle/>
        <a:p>
          <a:endParaRPr lang="en-US" sz="2800"/>
        </a:p>
      </dgm:t>
    </dgm:pt>
    <dgm:pt modelId="{74F801C4-BBC4-4F9F-B5D3-368E589C4641}">
      <dgm:prSet custT="1"/>
      <dgm:spPr/>
      <dgm:t>
        <a:bodyPr/>
        <a:lstStyle/>
        <a:p>
          <a:r>
            <a:rPr lang="en-US" sz="1200"/>
            <a:t>1 representative from RPPOs  and </a:t>
          </a:r>
        </a:p>
      </dgm:t>
    </dgm:pt>
    <dgm:pt modelId="{E67E08EC-22FC-47C0-8F7B-71794BC6A3F1}" type="parTrans" cxnId="{E4E41C22-EF22-403F-B96E-3AB3C98FE39A}">
      <dgm:prSet/>
      <dgm:spPr/>
      <dgm:t>
        <a:bodyPr/>
        <a:lstStyle/>
        <a:p>
          <a:endParaRPr lang="en-US" sz="2800"/>
        </a:p>
      </dgm:t>
    </dgm:pt>
    <dgm:pt modelId="{E706CF49-45A7-46D9-9692-9140F6C39103}" type="sibTrans" cxnId="{E4E41C22-EF22-403F-B96E-3AB3C98FE39A}">
      <dgm:prSet/>
      <dgm:spPr/>
      <dgm:t>
        <a:bodyPr/>
        <a:lstStyle/>
        <a:p>
          <a:endParaRPr lang="en-US" sz="2800"/>
        </a:p>
      </dgm:t>
    </dgm:pt>
    <dgm:pt modelId="{97057ABB-D0BC-4AD5-8432-CCD02E057BE1}">
      <dgm:prSet custT="1"/>
      <dgm:spPr/>
      <dgm:t>
        <a:bodyPr/>
        <a:lstStyle/>
        <a:p>
          <a:r>
            <a:rPr lang="en-US" sz="1200" b="1"/>
            <a:t>1</a:t>
          </a:r>
          <a:r>
            <a:rPr lang="en-US" sz="1200"/>
            <a:t> representative of the Standards Committee. </a:t>
          </a:r>
        </a:p>
      </dgm:t>
    </dgm:pt>
    <dgm:pt modelId="{C9AC7873-B8E6-4F40-A346-191508315CF5}" type="parTrans" cxnId="{B9CD4C2D-3159-4CE5-AB20-26AEC179F6F1}">
      <dgm:prSet/>
      <dgm:spPr/>
      <dgm:t>
        <a:bodyPr/>
        <a:lstStyle/>
        <a:p>
          <a:endParaRPr lang="en-US" sz="2800"/>
        </a:p>
      </dgm:t>
    </dgm:pt>
    <dgm:pt modelId="{34CB8E70-5E11-4E1F-A187-AB595206E521}" type="sibTrans" cxnId="{B9CD4C2D-3159-4CE5-AB20-26AEC179F6F1}">
      <dgm:prSet/>
      <dgm:spPr/>
      <dgm:t>
        <a:bodyPr/>
        <a:lstStyle/>
        <a:p>
          <a:endParaRPr lang="en-US" sz="2800"/>
        </a:p>
      </dgm:t>
    </dgm:pt>
    <dgm:pt modelId="{312310EB-5800-45B3-91F8-297D88E177DA}" type="pres">
      <dgm:prSet presAssocID="{B23CF0A2-8EE8-42DB-800A-34DF8EA437E3}" presName="compositeShape" presStyleCnt="0">
        <dgm:presLayoutVars>
          <dgm:dir/>
          <dgm:resizeHandles/>
        </dgm:presLayoutVars>
      </dgm:prSet>
      <dgm:spPr/>
    </dgm:pt>
    <dgm:pt modelId="{BD3B35F8-6BA8-4DC8-8E74-CF64357B4321}" type="pres">
      <dgm:prSet presAssocID="{B23CF0A2-8EE8-42DB-800A-34DF8EA437E3}" presName="pyramid" presStyleLbl="node1" presStyleIdx="0" presStyleCnt="1"/>
      <dgm:spPr/>
    </dgm:pt>
    <dgm:pt modelId="{AA500720-C1FB-4C7A-A207-086C1A39511B}" type="pres">
      <dgm:prSet presAssocID="{B23CF0A2-8EE8-42DB-800A-34DF8EA437E3}" presName="theList" presStyleCnt="0"/>
      <dgm:spPr/>
    </dgm:pt>
    <dgm:pt modelId="{872DF9FA-8CAC-4735-839F-8F5E583DF6C6}" type="pres">
      <dgm:prSet presAssocID="{6EE68693-55C8-44B5-90E9-FF12018743E2}" presName="aNode" presStyleLbl="fgAcc1" presStyleIdx="0" presStyleCnt="4">
        <dgm:presLayoutVars>
          <dgm:bulletEnabled val="1"/>
        </dgm:presLayoutVars>
      </dgm:prSet>
      <dgm:spPr/>
    </dgm:pt>
    <dgm:pt modelId="{7A9883B3-A784-4599-A0B3-14AA3B48AAF0}" type="pres">
      <dgm:prSet presAssocID="{6EE68693-55C8-44B5-90E9-FF12018743E2}" presName="aSpace" presStyleCnt="0"/>
      <dgm:spPr/>
    </dgm:pt>
    <dgm:pt modelId="{ED00A35C-232E-4D29-9FF9-48C001E77E3E}" type="pres">
      <dgm:prSet presAssocID="{50D6CE35-0D7B-4301-95BB-65D414305D5A}" presName="aNode" presStyleLbl="fgAcc1" presStyleIdx="1" presStyleCnt="4">
        <dgm:presLayoutVars>
          <dgm:bulletEnabled val="1"/>
        </dgm:presLayoutVars>
      </dgm:prSet>
      <dgm:spPr/>
    </dgm:pt>
    <dgm:pt modelId="{556FE4ED-E5FA-428D-893B-DBB444D3C2BB}" type="pres">
      <dgm:prSet presAssocID="{50D6CE35-0D7B-4301-95BB-65D414305D5A}" presName="aSpace" presStyleCnt="0"/>
      <dgm:spPr/>
    </dgm:pt>
    <dgm:pt modelId="{2F1538CC-0E97-4400-A091-95C336C1546B}" type="pres">
      <dgm:prSet presAssocID="{74F801C4-BBC4-4F9F-B5D3-368E589C4641}" presName="aNode" presStyleLbl="fgAcc1" presStyleIdx="2" presStyleCnt="4">
        <dgm:presLayoutVars>
          <dgm:bulletEnabled val="1"/>
        </dgm:presLayoutVars>
      </dgm:prSet>
      <dgm:spPr/>
    </dgm:pt>
    <dgm:pt modelId="{3340FB6C-414C-4854-886F-3F8C3E4E4554}" type="pres">
      <dgm:prSet presAssocID="{74F801C4-BBC4-4F9F-B5D3-368E589C4641}" presName="aSpace" presStyleCnt="0"/>
      <dgm:spPr/>
    </dgm:pt>
    <dgm:pt modelId="{2655203E-9E91-4E94-A3C5-E667D1362153}" type="pres">
      <dgm:prSet presAssocID="{97057ABB-D0BC-4AD5-8432-CCD02E057BE1}" presName="aNode" presStyleLbl="fgAcc1" presStyleIdx="3" presStyleCnt="4">
        <dgm:presLayoutVars>
          <dgm:bulletEnabled val="1"/>
        </dgm:presLayoutVars>
      </dgm:prSet>
      <dgm:spPr/>
    </dgm:pt>
    <dgm:pt modelId="{AF8F18CB-9E5A-4562-9702-F8782F8514FC}" type="pres">
      <dgm:prSet presAssocID="{97057ABB-D0BC-4AD5-8432-CCD02E057BE1}" presName="aSpace" presStyleCnt="0"/>
      <dgm:spPr/>
    </dgm:pt>
  </dgm:ptLst>
  <dgm:cxnLst>
    <dgm:cxn modelId="{F0A1E311-AB2F-40CC-953F-EF5516572C9D}" type="presOf" srcId="{97057ABB-D0BC-4AD5-8432-CCD02E057BE1}" destId="{2655203E-9E91-4E94-A3C5-E667D1362153}" srcOrd="0" destOrd="0" presId="urn:microsoft.com/office/officeart/2005/8/layout/pyramid2"/>
    <dgm:cxn modelId="{E4E41C22-EF22-403F-B96E-3AB3C98FE39A}" srcId="{B23CF0A2-8EE8-42DB-800A-34DF8EA437E3}" destId="{74F801C4-BBC4-4F9F-B5D3-368E589C4641}" srcOrd="2" destOrd="0" parTransId="{E67E08EC-22FC-47C0-8F7B-71794BC6A3F1}" sibTransId="{E706CF49-45A7-46D9-9692-9140F6C39103}"/>
    <dgm:cxn modelId="{B9CD4C2D-3159-4CE5-AB20-26AEC179F6F1}" srcId="{B23CF0A2-8EE8-42DB-800A-34DF8EA437E3}" destId="{97057ABB-D0BC-4AD5-8432-CCD02E057BE1}" srcOrd="3" destOrd="0" parTransId="{C9AC7873-B8E6-4F40-A346-191508315CF5}" sibTransId="{34CB8E70-5E11-4E1F-A187-AB595206E521}"/>
    <dgm:cxn modelId="{25CEEF3B-3E5C-497E-AF3B-BDBB3710E832}" type="presOf" srcId="{B23CF0A2-8EE8-42DB-800A-34DF8EA437E3}" destId="{312310EB-5800-45B3-91F8-297D88E177DA}" srcOrd="0" destOrd="0" presId="urn:microsoft.com/office/officeart/2005/8/layout/pyramid2"/>
    <dgm:cxn modelId="{7025CF5D-C145-4BE0-A8EF-B8B19D87B502}" type="presOf" srcId="{6EE68693-55C8-44B5-90E9-FF12018743E2}" destId="{872DF9FA-8CAC-4735-839F-8F5E583DF6C6}" srcOrd="0" destOrd="0" presId="urn:microsoft.com/office/officeart/2005/8/layout/pyramid2"/>
    <dgm:cxn modelId="{9161B75E-0B79-4201-9719-EF1281BA4051}" type="presOf" srcId="{50D6CE35-0D7B-4301-95BB-65D414305D5A}" destId="{ED00A35C-232E-4D29-9FF9-48C001E77E3E}" srcOrd="0" destOrd="0" presId="urn:microsoft.com/office/officeart/2005/8/layout/pyramid2"/>
    <dgm:cxn modelId="{F8D2AD60-5860-4227-A27F-C1B8F3D0BF01}" type="presOf" srcId="{74F801C4-BBC4-4F9F-B5D3-368E589C4641}" destId="{2F1538CC-0E97-4400-A091-95C336C1546B}" srcOrd="0" destOrd="0" presId="urn:microsoft.com/office/officeart/2005/8/layout/pyramid2"/>
    <dgm:cxn modelId="{6E900945-6DC9-41D7-9077-43F947530220}" srcId="{B23CF0A2-8EE8-42DB-800A-34DF8EA437E3}" destId="{50D6CE35-0D7B-4301-95BB-65D414305D5A}" srcOrd="1" destOrd="0" parTransId="{F4CAE0AD-AFED-4436-A192-289EA8F2BA5B}" sibTransId="{A7EB51A4-F8F5-42E6-B399-22978AAF5A4B}"/>
    <dgm:cxn modelId="{6D747DDB-F4EE-4BD3-915A-53B1E1FE54D4}" srcId="{B23CF0A2-8EE8-42DB-800A-34DF8EA437E3}" destId="{6EE68693-55C8-44B5-90E9-FF12018743E2}" srcOrd="0" destOrd="0" parTransId="{114C1F09-EAD5-4A19-99A6-1483817ACAAD}" sibTransId="{D8E5E746-DEBC-445F-951A-A721366CFD4D}"/>
    <dgm:cxn modelId="{A3997882-0032-4724-B31F-BED73D202002}" type="presParOf" srcId="{312310EB-5800-45B3-91F8-297D88E177DA}" destId="{BD3B35F8-6BA8-4DC8-8E74-CF64357B4321}" srcOrd="0" destOrd="0" presId="urn:microsoft.com/office/officeart/2005/8/layout/pyramid2"/>
    <dgm:cxn modelId="{A713ABA0-3FCF-40A6-9903-FC8B7779F5CD}" type="presParOf" srcId="{312310EB-5800-45B3-91F8-297D88E177DA}" destId="{AA500720-C1FB-4C7A-A207-086C1A39511B}" srcOrd="1" destOrd="0" presId="urn:microsoft.com/office/officeart/2005/8/layout/pyramid2"/>
    <dgm:cxn modelId="{B6185200-666B-410B-A0E1-A3B53B2413A6}" type="presParOf" srcId="{AA500720-C1FB-4C7A-A207-086C1A39511B}" destId="{872DF9FA-8CAC-4735-839F-8F5E583DF6C6}" srcOrd="0" destOrd="0" presId="urn:microsoft.com/office/officeart/2005/8/layout/pyramid2"/>
    <dgm:cxn modelId="{797A3B03-5A6D-4197-885D-3720E3EDEB34}" type="presParOf" srcId="{AA500720-C1FB-4C7A-A207-086C1A39511B}" destId="{7A9883B3-A784-4599-A0B3-14AA3B48AAF0}" srcOrd="1" destOrd="0" presId="urn:microsoft.com/office/officeart/2005/8/layout/pyramid2"/>
    <dgm:cxn modelId="{D33C5393-EEB7-4375-B484-79001931A689}" type="presParOf" srcId="{AA500720-C1FB-4C7A-A207-086C1A39511B}" destId="{ED00A35C-232E-4D29-9FF9-48C001E77E3E}" srcOrd="2" destOrd="0" presId="urn:microsoft.com/office/officeart/2005/8/layout/pyramid2"/>
    <dgm:cxn modelId="{17B714B1-A4A5-436A-880E-880B55583EAB}" type="presParOf" srcId="{AA500720-C1FB-4C7A-A207-086C1A39511B}" destId="{556FE4ED-E5FA-428D-893B-DBB444D3C2BB}" srcOrd="3" destOrd="0" presId="urn:microsoft.com/office/officeart/2005/8/layout/pyramid2"/>
    <dgm:cxn modelId="{9E827E0C-F661-4D42-AEA1-F34564CFBE78}" type="presParOf" srcId="{AA500720-C1FB-4C7A-A207-086C1A39511B}" destId="{2F1538CC-0E97-4400-A091-95C336C1546B}" srcOrd="4" destOrd="0" presId="urn:microsoft.com/office/officeart/2005/8/layout/pyramid2"/>
    <dgm:cxn modelId="{0E854A65-9F73-41F5-904D-48A50FBDC4EA}" type="presParOf" srcId="{AA500720-C1FB-4C7A-A207-086C1A39511B}" destId="{3340FB6C-414C-4854-886F-3F8C3E4E4554}" srcOrd="5" destOrd="0" presId="urn:microsoft.com/office/officeart/2005/8/layout/pyramid2"/>
    <dgm:cxn modelId="{EB191418-DD66-4AD8-A709-272E0DF9D7F2}" type="presParOf" srcId="{AA500720-C1FB-4C7A-A207-086C1A39511B}" destId="{2655203E-9E91-4E94-A3C5-E667D1362153}" srcOrd="6" destOrd="0" presId="urn:microsoft.com/office/officeart/2005/8/layout/pyramid2"/>
    <dgm:cxn modelId="{2ABAB243-0005-43DD-BC6B-3B86E5B2F470}" type="presParOf" srcId="{AA500720-C1FB-4C7A-A207-086C1A39511B}" destId="{AF8F18CB-9E5A-4562-9702-F8782F8514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188E4-473A-4376-AA90-8BE88E96E27D}">
      <dsp:nvSpPr>
        <dsp:cNvPr id="0" name=""/>
        <dsp:cNvSpPr/>
      </dsp:nvSpPr>
      <dsp:spPr>
        <a:xfrm>
          <a:off x="738" y="120546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99205-63AA-4B69-A625-F5C6CCA7FB9F}">
      <dsp:nvSpPr>
        <dsp:cNvPr id="0" name=""/>
        <dsp:cNvSpPr/>
      </dsp:nvSpPr>
      <dsp:spPr>
        <a:xfrm>
          <a:off x="738" y="1058163"/>
          <a:ext cx="1562739" cy="321468"/>
        </a:xfrm>
        <a:prstGeom prst="rect">
          <a:avLst/>
        </a:prstGeom>
        <a:solidFill>
          <a:srgbClr val="549E39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AFRICA</a:t>
          </a:r>
        </a:p>
      </dsp:txBody>
      <dsp:txXfrm>
        <a:off x="738" y="1058163"/>
        <a:ext cx="1562739" cy="321468"/>
      </dsp:txXfrm>
    </dsp:sp>
    <dsp:sp modelId="{5ECA4396-55EC-4522-97F9-FFE2A7F1B444}">
      <dsp:nvSpPr>
        <dsp:cNvPr id="0" name=""/>
        <dsp:cNvSpPr/>
      </dsp:nvSpPr>
      <dsp:spPr>
        <a:xfrm>
          <a:off x="1722873" y="120546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8556-5B1B-427B-BE91-ACF89BF8FB01}">
      <dsp:nvSpPr>
        <dsp:cNvPr id="0" name=""/>
        <dsp:cNvSpPr/>
      </dsp:nvSpPr>
      <dsp:spPr>
        <a:xfrm>
          <a:off x="1722873" y="1058163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>
              <a:highlight>
                <a:srgbClr val="000000"/>
              </a:highlight>
            </a:rPr>
            <a:t>ASIA</a:t>
          </a:r>
        </a:p>
      </dsp:txBody>
      <dsp:txXfrm>
        <a:off x="1722873" y="1058163"/>
        <a:ext cx="1562739" cy="321468"/>
      </dsp:txXfrm>
    </dsp:sp>
    <dsp:sp modelId="{C04567A2-178A-41D1-BC46-331B8F2AC50C}">
      <dsp:nvSpPr>
        <dsp:cNvPr id="0" name=""/>
        <dsp:cNvSpPr/>
      </dsp:nvSpPr>
      <dsp:spPr>
        <a:xfrm>
          <a:off x="3445008" y="120546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B6DB-E051-4095-9AAC-4CF0C2A25529}">
      <dsp:nvSpPr>
        <dsp:cNvPr id="0" name=""/>
        <dsp:cNvSpPr/>
      </dsp:nvSpPr>
      <dsp:spPr>
        <a:xfrm>
          <a:off x="3445008" y="1058163"/>
          <a:ext cx="1562739" cy="321468"/>
        </a:xfrm>
        <a:prstGeom prst="rect">
          <a:avLst/>
        </a:prstGeom>
        <a:solidFill>
          <a:srgbClr val="549E39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EUROPE</a:t>
          </a:r>
        </a:p>
      </dsp:txBody>
      <dsp:txXfrm>
        <a:off x="3445008" y="1058163"/>
        <a:ext cx="1562739" cy="321468"/>
      </dsp:txXfrm>
    </dsp:sp>
    <dsp:sp modelId="{84D4D395-212B-481C-9F01-5B977C0EBCDB}">
      <dsp:nvSpPr>
        <dsp:cNvPr id="0" name=""/>
        <dsp:cNvSpPr/>
      </dsp:nvSpPr>
      <dsp:spPr>
        <a:xfrm>
          <a:off x="5167143" y="120546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65F9-408C-45E1-8A33-9EAE766BB191}">
      <dsp:nvSpPr>
        <dsp:cNvPr id="0" name=""/>
        <dsp:cNvSpPr/>
      </dsp:nvSpPr>
      <dsp:spPr>
        <a:xfrm>
          <a:off x="5167143" y="1058163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highlight>
                <a:srgbClr val="000000"/>
              </a:highlight>
            </a:rPr>
            <a:t>LATIN AMERICA &amp; CARIBBEAN</a:t>
          </a:r>
        </a:p>
      </dsp:txBody>
      <dsp:txXfrm>
        <a:off x="5167143" y="1058163"/>
        <a:ext cx="1562739" cy="321468"/>
      </dsp:txXfrm>
    </dsp:sp>
    <dsp:sp modelId="{4D3AF1BE-6C32-4F14-ACFF-E3F5A47EA083}">
      <dsp:nvSpPr>
        <dsp:cNvPr id="0" name=""/>
        <dsp:cNvSpPr/>
      </dsp:nvSpPr>
      <dsp:spPr>
        <a:xfrm>
          <a:off x="6889278" y="120546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1D038-EABA-4B46-8321-02CD5A2E883B}">
      <dsp:nvSpPr>
        <dsp:cNvPr id="0" name=""/>
        <dsp:cNvSpPr/>
      </dsp:nvSpPr>
      <dsp:spPr>
        <a:xfrm>
          <a:off x="6887043" y="1203583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highlight>
                <a:srgbClr val="000000"/>
              </a:highlight>
              <a:latin typeface="Calibri" panose="020F0502020204030204"/>
              <a:ea typeface="+mn-ea"/>
              <a:cs typeface="+mn-cs"/>
            </a:rPr>
            <a:t>NEAR EAST  &amp; NORTH AFRICA</a:t>
          </a:r>
        </a:p>
      </dsp:txBody>
      <dsp:txXfrm>
        <a:off x="6887043" y="1203583"/>
        <a:ext cx="1562739" cy="321468"/>
      </dsp:txXfrm>
    </dsp:sp>
    <dsp:sp modelId="{14006B3E-184B-4E58-8DF5-90F90AC23AB9}">
      <dsp:nvSpPr>
        <dsp:cNvPr id="0" name=""/>
        <dsp:cNvSpPr/>
      </dsp:nvSpPr>
      <dsp:spPr>
        <a:xfrm>
          <a:off x="738" y="1616273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BBF24-FCA7-4089-BB8A-CE0B4EDB39A3}">
      <dsp:nvSpPr>
        <dsp:cNvPr id="0" name=""/>
        <dsp:cNvSpPr/>
      </dsp:nvSpPr>
      <dsp:spPr>
        <a:xfrm>
          <a:off x="738" y="2553890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NORTH AMERICA</a:t>
          </a:r>
        </a:p>
      </dsp:txBody>
      <dsp:txXfrm>
        <a:off x="738" y="2553890"/>
        <a:ext cx="1562739" cy="321468"/>
      </dsp:txXfrm>
    </dsp:sp>
    <dsp:sp modelId="{E69FBC4F-1D46-4A2B-AF5B-AA777C713353}">
      <dsp:nvSpPr>
        <dsp:cNvPr id="0" name=""/>
        <dsp:cNvSpPr/>
      </dsp:nvSpPr>
      <dsp:spPr>
        <a:xfrm>
          <a:off x="1722873" y="1616273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6845B-FD75-4B90-B263-A25DB72C504B}">
      <dsp:nvSpPr>
        <dsp:cNvPr id="0" name=""/>
        <dsp:cNvSpPr/>
      </dsp:nvSpPr>
      <dsp:spPr>
        <a:xfrm>
          <a:off x="1722873" y="2553890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SOUTHWEST PACIFIC</a:t>
          </a:r>
        </a:p>
      </dsp:txBody>
      <dsp:txXfrm>
        <a:off x="1722873" y="2553890"/>
        <a:ext cx="1562739" cy="321468"/>
      </dsp:txXfrm>
    </dsp:sp>
    <dsp:sp modelId="{4F45A8C9-C2BC-419E-94C5-4C2BD5DBB687}">
      <dsp:nvSpPr>
        <dsp:cNvPr id="0" name=""/>
        <dsp:cNvSpPr/>
      </dsp:nvSpPr>
      <dsp:spPr>
        <a:xfrm>
          <a:off x="3445008" y="1616273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9421D-69A8-4826-9D62-50671973489E}">
      <dsp:nvSpPr>
        <dsp:cNvPr id="0" name=""/>
        <dsp:cNvSpPr/>
      </dsp:nvSpPr>
      <dsp:spPr>
        <a:xfrm>
          <a:off x="3445008" y="2553890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EXPERT</a:t>
          </a:r>
        </a:p>
      </dsp:txBody>
      <dsp:txXfrm>
        <a:off x="3445008" y="2553890"/>
        <a:ext cx="1562739" cy="321468"/>
      </dsp:txXfrm>
    </dsp:sp>
    <dsp:sp modelId="{06F68718-43DA-43AF-92BD-8D8432A9A306}">
      <dsp:nvSpPr>
        <dsp:cNvPr id="0" name=""/>
        <dsp:cNvSpPr/>
      </dsp:nvSpPr>
      <dsp:spPr>
        <a:xfrm>
          <a:off x="5167143" y="1616273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90925-084F-4BDE-825F-F6F11EA473DB}">
      <dsp:nvSpPr>
        <dsp:cNvPr id="0" name=""/>
        <dsp:cNvSpPr/>
      </dsp:nvSpPr>
      <dsp:spPr>
        <a:xfrm>
          <a:off x="5167143" y="2553890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EXPERT</a:t>
          </a:r>
        </a:p>
      </dsp:txBody>
      <dsp:txXfrm>
        <a:off x="5167143" y="2553890"/>
        <a:ext cx="1562739" cy="321468"/>
      </dsp:txXfrm>
    </dsp:sp>
    <dsp:sp modelId="{4B8D367A-AED6-4F77-956D-838061A9DF24}">
      <dsp:nvSpPr>
        <dsp:cNvPr id="0" name=""/>
        <dsp:cNvSpPr/>
      </dsp:nvSpPr>
      <dsp:spPr>
        <a:xfrm>
          <a:off x="6889278" y="1616273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45619-3D72-4F48-B77A-193BAC37210E}">
      <dsp:nvSpPr>
        <dsp:cNvPr id="0" name=""/>
        <dsp:cNvSpPr/>
      </dsp:nvSpPr>
      <dsp:spPr>
        <a:xfrm>
          <a:off x="6889278" y="2553890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EXPERT</a:t>
          </a:r>
        </a:p>
      </dsp:txBody>
      <dsp:txXfrm>
        <a:off x="6889278" y="2553890"/>
        <a:ext cx="1562739" cy="321468"/>
      </dsp:txXfrm>
    </dsp:sp>
    <dsp:sp modelId="{A61F98A8-F05B-490A-84EE-B68B716A6F9E}">
      <dsp:nvSpPr>
        <dsp:cNvPr id="0" name=""/>
        <dsp:cNvSpPr/>
      </dsp:nvSpPr>
      <dsp:spPr>
        <a:xfrm>
          <a:off x="861806" y="3112000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64850-B2E5-41D1-B6C2-3C75EF87A991}">
      <dsp:nvSpPr>
        <dsp:cNvPr id="0" name=""/>
        <dsp:cNvSpPr/>
      </dsp:nvSpPr>
      <dsp:spPr>
        <a:xfrm>
          <a:off x="861806" y="4049617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EXPERT</a:t>
          </a:r>
        </a:p>
      </dsp:txBody>
      <dsp:txXfrm>
        <a:off x="861806" y="4049617"/>
        <a:ext cx="1562739" cy="321468"/>
      </dsp:txXfrm>
    </dsp:sp>
    <dsp:sp modelId="{12B6BDDA-93C4-4DE8-BEED-0D40A5189C2B}">
      <dsp:nvSpPr>
        <dsp:cNvPr id="0" name=""/>
        <dsp:cNvSpPr/>
      </dsp:nvSpPr>
      <dsp:spPr>
        <a:xfrm>
          <a:off x="2583941" y="3112000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0DB1-071F-4CB2-A6C4-A88442511C83}">
      <dsp:nvSpPr>
        <dsp:cNvPr id="0" name=""/>
        <dsp:cNvSpPr/>
      </dsp:nvSpPr>
      <dsp:spPr>
        <a:xfrm>
          <a:off x="2583941" y="4049617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RPPO </a:t>
          </a:r>
          <a:r>
            <a:rPr lang="en-GB" sz="1300" b="1" kern="1200" noProof="0">
              <a:highlight>
                <a:srgbClr val="000000"/>
              </a:highlight>
            </a:rPr>
            <a:t>Representative</a:t>
          </a:r>
        </a:p>
      </dsp:txBody>
      <dsp:txXfrm>
        <a:off x="2583941" y="4049617"/>
        <a:ext cx="1562739" cy="321468"/>
      </dsp:txXfrm>
    </dsp:sp>
    <dsp:sp modelId="{02B84EA4-9A4E-4C9D-987A-8846EC9D047B}">
      <dsp:nvSpPr>
        <dsp:cNvPr id="0" name=""/>
        <dsp:cNvSpPr/>
      </dsp:nvSpPr>
      <dsp:spPr>
        <a:xfrm>
          <a:off x="4306075" y="3112000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DC455-7876-4767-9A02-9C9989F2EBF8}">
      <dsp:nvSpPr>
        <dsp:cNvPr id="0" name=""/>
        <dsp:cNvSpPr/>
      </dsp:nvSpPr>
      <dsp:spPr>
        <a:xfrm>
          <a:off x="4306075" y="4049617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SC </a:t>
          </a:r>
          <a:r>
            <a:rPr lang="en-GB" sz="1300" b="1" kern="1200" noProof="0">
              <a:highlight>
                <a:srgbClr val="000000"/>
              </a:highlight>
            </a:rPr>
            <a:t>Representative</a:t>
          </a:r>
        </a:p>
      </dsp:txBody>
      <dsp:txXfrm>
        <a:off x="4306075" y="4049617"/>
        <a:ext cx="1562739" cy="321468"/>
      </dsp:txXfrm>
    </dsp:sp>
    <dsp:sp modelId="{EB19C70E-8C64-4F48-A691-005493C16EE3}">
      <dsp:nvSpPr>
        <dsp:cNvPr id="0" name=""/>
        <dsp:cNvSpPr/>
      </dsp:nvSpPr>
      <dsp:spPr>
        <a:xfrm>
          <a:off x="6028210" y="3112000"/>
          <a:ext cx="1562739" cy="1339453"/>
        </a:xfrm>
        <a:prstGeom prst="roundRect">
          <a:avLst/>
        </a:prstGeom>
        <a:blipFill rotWithShape="1"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3C242-80E8-4B97-BC81-0C04FAEE85F5}">
      <dsp:nvSpPr>
        <dsp:cNvPr id="0" name=""/>
        <dsp:cNvSpPr/>
      </dsp:nvSpPr>
      <dsp:spPr>
        <a:xfrm>
          <a:off x="6028210" y="4049617"/>
          <a:ext cx="1562739" cy="32146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highlight>
                <a:srgbClr val="000000"/>
              </a:highlight>
            </a:rPr>
            <a:t>EXPERT</a:t>
          </a:r>
        </a:p>
      </dsp:txBody>
      <dsp:txXfrm>
        <a:off x="6028210" y="4049617"/>
        <a:ext cx="1562739" cy="321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B35F8-6BA8-4DC8-8E74-CF64357B4321}">
      <dsp:nvSpPr>
        <dsp:cNvPr id="0" name=""/>
        <dsp:cNvSpPr/>
      </dsp:nvSpPr>
      <dsp:spPr>
        <a:xfrm>
          <a:off x="1998412" y="0"/>
          <a:ext cx="2421716" cy="24217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DF9FA-8CAC-4735-839F-8F5E583DF6C6}">
      <dsp:nvSpPr>
        <dsp:cNvPr id="0" name=""/>
        <dsp:cNvSpPr/>
      </dsp:nvSpPr>
      <dsp:spPr>
        <a:xfrm>
          <a:off x="3209271" y="242408"/>
          <a:ext cx="1574116" cy="430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7</a:t>
          </a:r>
          <a:r>
            <a:rPr lang="en-US" sz="1200" kern="1200"/>
            <a:t> regional representatives, </a:t>
          </a:r>
        </a:p>
      </dsp:txBody>
      <dsp:txXfrm>
        <a:off x="3230282" y="263419"/>
        <a:ext cx="1532094" cy="388400"/>
      </dsp:txXfrm>
    </dsp:sp>
    <dsp:sp modelId="{ED00A35C-232E-4D29-9FF9-48C001E77E3E}">
      <dsp:nvSpPr>
        <dsp:cNvPr id="0" name=""/>
        <dsp:cNvSpPr/>
      </dsp:nvSpPr>
      <dsp:spPr>
        <a:xfrm>
          <a:off x="3209271" y="726633"/>
          <a:ext cx="1574116" cy="430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 experts, </a:t>
          </a:r>
        </a:p>
      </dsp:txBody>
      <dsp:txXfrm>
        <a:off x="3230282" y="747644"/>
        <a:ext cx="1532094" cy="388400"/>
      </dsp:txXfrm>
    </dsp:sp>
    <dsp:sp modelId="{2F1538CC-0E97-4400-A091-95C336C1546B}">
      <dsp:nvSpPr>
        <dsp:cNvPr id="0" name=""/>
        <dsp:cNvSpPr/>
      </dsp:nvSpPr>
      <dsp:spPr>
        <a:xfrm>
          <a:off x="3209271" y="1210858"/>
          <a:ext cx="1574116" cy="430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representative from RPPOs  and </a:t>
          </a:r>
        </a:p>
      </dsp:txBody>
      <dsp:txXfrm>
        <a:off x="3230282" y="1231869"/>
        <a:ext cx="1532094" cy="388400"/>
      </dsp:txXfrm>
    </dsp:sp>
    <dsp:sp modelId="{2655203E-9E91-4E94-A3C5-E667D1362153}">
      <dsp:nvSpPr>
        <dsp:cNvPr id="0" name=""/>
        <dsp:cNvSpPr/>
      </dsp:nvSpPr>
      <dsp:spPr>
        <a:xfrm>
          <a:off x="3209271" y="1695083"/>
          <a:ext cx="1574116" cy="430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1</a:t>
          </a:r>
          <a:r>
            <a:rPr lang="en-US" sz="1200" kern="1200"/>
            <a:t> representative of the Standards Committee. </a:t>
          </a:r>
        </a:p>
      </dsp:txBody>
      <dsp:txXfrm>
        <a:off x="3230282" y="1716094"/>
        <a:ext cx="1532094" cy="38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D698-79E7-44C4-A886-EBCE4B04A9F4}" type="datetimeFigureOut"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5B64-AD9C-4216-8ECC-F3F27EA98A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solidFill>
                  <a:srgbClr val="212529"/>
                </a:solidFill>
              </a:rPr>
              <a:t>Developed in collaboration with the Food and Agriculture Organization of the United Nations (FAO) </a:t>
            </a:r>
            <a:r>
              <a:rPr lang="en-US" err="1">
                <a:solidFill>
                  <a:srgbClr val="212529"/>
                </a:solidFill>
              </a:rPr>
              <a:t>elearning</a:t>
            </a:r>
            <a:r>
              <a:rPr lang="en-US">
                <a:solidFill>
                  <a:srgbClr val="212529"/>
                </a:solidFill>
              </a:rPr>
              <a:t> Academy and funding from the European Union, Canada, South Korea, COLEAD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Seen as a crucial tool to help with implementation by many stakeholders, including the European's Union </a:t>
            </a:r>
            <a:r>
              <a:rPr lang="en-US">
                <a:solidFill>
                  <a:srgbClr val="212529"/>
                </a:solidFill>
              </a:rPr>
              <a:t>Working Party of Chief Plant Health Officers (CPHOs) during their September meeting in Brussels.</a:t>
            </a:r>
            <a:endParaRPr lang="en-US">
              <a:solidFill>
                <a:srgbClr val="212529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F5B64-AD9C-4216-8ECC-F3F27EA98A0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Studies and surveys.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AMR: </a:t>
            </a:r>
            <a:r>
              <a:rPr lang="en-US">
                <a:solidFill>
                  <a:srgbClr val="405449"/>
                </a:solidFill>
              </a:rPr>
              <a:t>Initially launched in 2023 to </a:t>
            </a:r>
            <a:r>
              <a:rPr lang="en-US" b="1">
                <a:solidFill>
                  <a:srgbClr val="405449"/>
                </a:solidFill>
              </a:rPr>
              <a:t>understand phytosanitary risks </a:t>
            </a:r>
            <a:r>
              <a:rPr lang="en-US">
                <a:solidFill>
                  <a:srgbClr val="405449"/>
                </a:solidFill>
              </a:rPr>
              <a:t>associated with antimicrobial and antifungal products in plant health. First phase focused on </a:t>
            </a:r>
            <a:r>
              <a:rPr lang="en-US" b="1">
                <a:solidFill>
                  <a:srgbClr val="405449"/>
                </a:solidFill>
              </a:rPr>
              <a:t>antibiotic use</a:t>
            </a:r>
            <a:r>
              <a:rPr lang="en-US">
                <a:solidFill>
                  <a:srgbClr val="405449"/>
                </a:solidFill>
              </a:rPr>
              <a:t>, second phase on </a:t>
            </a:r>
            <a:r>
              <a:rPr lang="en-US" b="1">
                <a:solidFill>
                  <a:srgbClr val="405449"/>
                </a:solidFill>
              </a:rPr>
              <a:t>fungicides.</a:t>
            </a:r>
          </a:p>
          <a:p>
            <a:pPr marL="171450" indent="-171450">
              <a:buFont typeface="Calibri"/>
              <a:buChar char="-"/>
            </a:pPr>
            <a:r>
              <a:rPr lang="en-US" b="1">
                <a:solidFill>
                  <a:srgbClr val="405449"/>
                </a:solidFill>
                <a:ea typeface="Calibri"/>
                <a:cs typeface="Calibri"/>
              </a:rPr>
              <a:t>Use of third-party authorization (2020)</a:t>
            </a:r>
          </a:p>
          <a:p>
            <a:pPr marL="171450" indent="-171450">
              <a:buFont typeface="Calibri"/>
              <a:buChar char="-"/>
            </a:pPr>
            <a:r>
              <a:rPr lang="en-US" b="1">
                <a:solidFill>
                  <a:srgbClr val="405449"/>
                </a:solidFill>
                <a:ea typeface="Calibri"/>
                <a:cs typeface="Calibri"/>
              </a:rPr>
              <a:t>Global emerging issues (2016)</a:t>
            </a:r>
          </a:p>
          <a:p>
            <a:pPr marL="171450" indent="-171450">
              <a:buFont typeface="Calibri"/>
              <a:buChar char="-"/>
            </a:pPr>
            <a:r>
              <a:rPr lang="en-US" b="1">
                <a:solidFill>
                  <a:srgbClr val="405449"/>
                </a:solidFill>
                <a:ea typeface="Calibri"/>
                <a:cs typeface="Calibri"/>
              </a:rPr>
              <a:t>Equivalence in phytosanitary measures (2016)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F5B64-AD9C-4216-8ECC-F3F27EA98A00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0034B1-071D-29CE-9DAA-D8A629403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3A37135-1BD1-82D9-78AA-91E49324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31DD001-272A-9270-244C-87F0DAC7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7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248E3-76E0-B480-3D18-036A7DF4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656E2F-9F06-2622-8FC8-608C1FCCC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FE078-F16B-9A70-AA30-958F699B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59DB6-4993-C185-0FA1-C3D9FD84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416A0-0838-104F-E652-1B68CD67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CBF69B-312C-321C-009A-61383A80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465A0A-2716-D719-8A30-59DC85E07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21C41-B04F-8095-B55E-DD733B9E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0F927-E199-0891-1565-D0A522DB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AF675-188C-D51F-666F-8A30C240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7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A6CA82-1B6F-6D21-1EE8-2F032B1B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E0F94-802E-650C-C181-FE718D4D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90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iler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760CFE-DE34-F139-D995-605DC745F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069FA-A77D-CFEC-22A9-02D9C5D4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5F817-3D47-E746-E290-9035F330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7FAC6-CEA3-F09D-2602-DD894F2C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4EC74-DFA2-A963-480B-B09CE562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BC8AF-C6FF-BF5B-ADE2-9E13881F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F0A12-F445-77CF-2AE0-7FDC221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E1F198-EDF8-7941-0EF3-6C18E0122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AB9B2-47BD-AE5C-8F9D-602CD775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A3FA-CAA1-463F-936D-77741CB9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F1854-93B8-F218-16FE-03D044A0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2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4177-34F0-921E-74AB-E0C89924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3BF32-6CEB-4F3B-7859-24423F611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3DDE40-E122-B17E-FCF9-A65EF6975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E9677-96E0-5DB7-086C-7355BD39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BDA93-DEB7-2480-BB40-2786D22D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555EFC-9457-56BB-F2B6-28B12056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3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F66C-049E-F6E9-A97D-FB990ED6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D385D-33D9-0616-3938-19C26F91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7E01B8-B9FB-A88D-E22F-BD716339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706D55-6AFB-DEA9-A88C-FCF95B1CE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9C71E-D170-D7A0-5371-B4AACFC5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206148-8B2B-E915-DD7F-771084EB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A3FE8E-E977-6C84-36EF-1BBC01BD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DF27F-25C8-0187-7F70-333586A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6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D966C-7F33-B1B3-5B89-A645ABA4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824839-7860-701B-09E7-422C82AC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9F502-46C8-0ACC-837D-6C6A29B1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4B9CD-E45B-1A01-C20B-C9757275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4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689B7-A635-46CC-1664-E23E3BF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76739-0F60-1047-6053-CC157DE2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B3ACA-01DC-6CFF-7C3A-33297D81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7C37F-1ECE-A456-49D2-FF6A85B9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60B868-E70F-F9B5-95F5-14F34977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7FA5FE-17CC-03B6-2CE6-FD738333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2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3098B-E0BE-8912-56D4-432A59A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FEDC13-B736-B750-183E-1FF60E821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20679-F1FC-48C3-2541-CFBF9CE7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392564-BE20-ACAC-B4EA-763BC2CE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604B7-3801-2E1B-20DE-79A62DCE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52781-4B68-8983-9161-0ED04B3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7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0E9BD-C3BC-9459-EBCB-EDAB7C0C845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13923-C97D-00EE-9CC3-C26746A5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FFEDB-139A-D05A-5621-C2FDC94B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034A9-D1AE-E05B-ECF0-4D673925C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6FC9-D336-014D-ADE1-FCC117243F8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1EA23-3846-994F-F269-AE290F59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DC39F-8ADD-CA0E-C851-F48572893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8" r:id="rId7"/>
    <p:sldLayoutId id="2147483671" r:id="rId8"/>
    <p:sldLayoutId id="2147483672" r:id="rId9"/>
    <p:sldLayoutId id="2147483673" r:id="rId10"/>
    <p:sldLayoutId id="2147483674" r:id="rId11"/>
    <p:sldLayoutId id="2147483677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F9589-9B0D-04A7-B948-29BC810F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Update </a:t>
            </a:r>
            <a:r>
              <a:rPr lang="fr-FR" err="1"/>
              <a:t>from</a:t>
            </a:r>
            <a:r>
              <a:rPr lang="fr-FR"/>
              <a:t> the </a:t>
            </a:r>
            <a:r>
              <a:rPr lang="fr-FR" err="1"/>
              <a:t>Implementation</a:t>
            </a:r>
            <a:r>
              <a:rPr lang="fr-FR"/>
              <a:t> and </a:t>
            </a:r>
            <a:r>
              <a:rPr lang="fr-FR" err="1"/>
              <a:t>Capacity</a:t>
            </a:r>
            <a:r>
              <a:rPr lang="fr-FR"/>
              <a:t> </a:t>
            </a:r>
            <a:r>
              <a:rPr lang="fr-FR" err="1"/>
              <a:t>Development</a:t>
            </a:r>
            <a:r>
              <a:rPr lang="fr-FR"/>
              <a:t> </a:t>
            </a:r>
            <a:r>
              <a:rPr lang="fr-FR" err="1"/>
              <a:t>Committee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A99AA1-3E48-A160-D4A8-E8C9E337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Dominique Pelletier, CFIA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389C1-EE82-2A1C-083D-8B1EF217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err="1"/>
              <a:t>NAPPO’s</a:t>
            </a:r>
            <a:r>
              <a:rPr lang="fr-FR"/>
              <a:t> contribution</a:t>
            </a:r>
            <a:r>
              <a:rPr lang="fr-FR" baseline="0"/>
              <a:t> to the IC</a:t>
            </a:r>
            <a:endParaRPr lang="fr-FR"/>
          </a:p>
        </p:txBody>
      </p:sp>
      <p:pic>
        <p:nvPicPr>
          <p:cNvPr id="5" name="Picture 4" descr="A group of flags on a pole&#10;&#10;AI-generated content may be incorrect.">
            <a:extLst>
              <a:ext uri="{FF2B5EF4-FFF2-40B4-BE49-F238E27FC236}">
                <a16:creationId xmlns:a16="http://schemas.microsoft.com/office/drawing/2014/main" id="{837399BD-F44C-225C-C1AD-6694EC9D0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80768" y="1691760"/>
            <a:ext cx="3338384" cy="2806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D8115-B1E2-D5F6-3C40-B28102E52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All </a:t>
            </a:r>
            <a:r>
              <a:rPr lang="fr-FR" dirty="0" err="1">
                <a:latin typeface="Arial"/>
                <a:cs typeface="Arial"/>
              </a:rPr>
              <a:t>three</a:t>
            </a:r>
            <a:r>
              <a:rPr lang="fr-FR" dirty="0">
                <a:latin typeface="Arial"/>
                <a:cs typeface="Arial"/>
              </a:rPr>
              <a:t> NAPPO countries </a:t>
            </a:r>
            <a:r>
              <a:rPr lang="en-CA" dirty="0">
                <a:latin typeface="Arial"/>
                <a:cs typeface="Arial"/>
              </a:rPr>
              <a:t>dedicated</a:t>
            </a:r>
            <a:r>
              <a:rPr lang="fr-FR" dirty="0">
                <a:latin typeface="Arial"/>
                <a:cs typeface="Arial"/>
              </a:rPr>
              <a:t> time and </a:t>
            </a:r>
            <a:r>
              <a:rPr lang="fr-FR" dirty="0" err="1">
                <a:latin typeface="Arial"/>
                <a:cs typeface="Arial"/>
              </a:rPr>
              <a:t>resources</a:t>
            </a:r>
            <a:r>
              <a:rPr lang="fr-FR" dirty="0">
                <a:latin typeface="Arial"/>
                <a:cs typeface="Arial"/>
              </a:rPr>
              <a:t> to the </a:t>
            </a:r>
            <a:r>
              <a:rPr lang="fr-FR" dirty="0" err="1">
                <a:latin typeface="Arial"/>
                <a:cs typeface="Arial"/>
              </a:rPr>
              <a:t>work</a:t>
            </a:r>
            <a:r>
              <a:rPr lang="fr-FR" dirty="0">
                <a:latin typeface="Arial"/>
                <a:cs typeface="Arial"/>
              </a:rPr>
              <a:t> of the IC.</a:t>
            </a:r>
          </a:p>
          <a:p>
            <a:r>
              <a:rPr lang="fr-FR" dirty="0" err="1">
                <a:latin typeface="Arial"/>
                <a:cs typeface="Arial"/>
              </a:rPr>
              <a:t>Stephanie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Bloem</a:t>
            </a:r>
            <a:r>
              <a:rPr lang="fr-FR" dirty="0">
                <a:latin typeface="Arial"/>
                <a:cs typeface="Arial"/>
              </a:rPr>
              <a:t> (NPPO rep. (2017-2023).</a:t>
            </a:r>
          </a:p>
          <a:p>
            <a:r>
              <a:rPr lang="fr-FR" dirty="0">
                <a:latin typeface="Arial"/>
                <a:cs typeface="Arial"/>
              </a:rPr>
              <a:t>NAPPO workshops and documents.</a:t>
            </a:r>
            <a:endParaRPr lang="fr-FR" dirty="0" err="1">
              <a:latin typeface="Arial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C6ED7-C354-4FB3-AEAF-7A5DD19CBF29}"/>
              </a:ext>
            </a:extLst>
          </p:cNvPr>
          <p:cNvGrpSpPr/>
          <p:nvPr/>
        </p:nvGrpSpPr>
        <p:grpSpPr>
          <a:xfrm>
            <a:off x="3048263" y="3724101"/>
            <a:ext cx="2120540" cy="2321734"/>
            <a:chOff x="2667000" y="0"/>
            <a:chExt cx="6858000" cy="6858000"/>
          </a:xfrm>
        </p:grpSpPr>
        <p:pic>
          <p:nvPicPr>
            <p:cNvPr id="6" name="Picture 5" descr="A group of people standing on stairs&#10;&#10;AI-generated content may be incorrect.">
              <a:extLst>
                <a:ext uri="{FF2B5EF4-FFF2-40B4-BE49-F238E27FC236}">
                  <a16:creationId xmlns:a16="http://schemas.microsoft.com/office/drawing/2014/main" id="{DA6D58F5-B2EF-F7AD-A549-7532AE74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70A750-3A65-4F93-4CB2-B0D15A8ACD53}"/>
                </a:ext>
              </a:extLst>
            </p:cNvPr>
            <p:cNvSpPr/>
            <p:nvPr/>
          </p:nvSpPr>
          <p:spPr>
            <a:xfrm>
              <a:off x="4841553" y="2750231"/>
              <a:ext cx="448822" cy="71620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8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4608C-4752-D18C-A513-313C277A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722DA-F879-FDB3-5B17-E4FD2A8D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Update 2025</a:t>
            </a:r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F80F09-A6C2-97B4-1C91-B063A831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42F40C3F-50C0-0300-F7CD-482944D14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428" y="2254166"/>
            <a:ext cx="6230309" cy="2871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D3352-AC9D-FCAD-0390-E792C656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Outcomes of CPM-19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AAD0-B87B-E6D4-B4AD-05A00771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89" y="1691760"/>
            <a:ext cx="47697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Is it time to re-think ISPMs?</a:t>
            </a:r>
          </a:p>
          <a:p>
            <a:r>
              <a:rPr lang="en-US" dirty="0">
                <a:latin typeface="Arial"/>
                <a:cs typeface="Arial"/>
              </a:rPr>
              <a:t>Alignment of SC and IC work programs</a:t>
            </a:r>
          </a:p>
          <a:p>
            <a:r>
              <a:rPr lang="en-US" dirty="0">
                <a:latin typeface="Arial"/>
                <a:cs typeface="Arial"/>
              </a:rPr>
              <a:t>Task Force on Topics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Specifications for: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Audit guide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Guide on third-party authorization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Plant Health Campus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9C6B-E86B-B93F-BBA0-15E51DF0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Open session: Smart plant health, what does the future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9140-5B90-7762-17BB-26639B12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Monitoring pest risk with Epidemic Intelligence from 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Open Sources</a:t>
            </a:r>
            <a:r>
              <a:rPr lang="en-US" sz="2400" dirty="0">
                <a:latin typeface="Arial"/>
                <a:cs typeface="Arial"/>
              </a:rPr>
              <a:t> (EIOS)</a:t>
            </a:r>
          </a:p>
          <a:p>
            <a:r>
              <a:rPr lang="en-US" sz="2400" dirty="0">
                <a:latin typeface="Arial"/>
                <a:cs typeface="Arial"/>
              </a:rPr>
              <a:t>Smart Surveillance and Integrated Response to Maize Lethal Necrosis (MLN) in Eastern and Southern Africa </a:t>
            </a:r>
          </a:p>
          <a:p>
            <a:r>
              <a:rPr lang="en-US" sz="24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Ultrasound beetle detection</a:t>
            </a:r>
            <a:r>
              <a:rPr lang="en-US" sz="2400" dirty="0">
                <a:latin typeface="Arial"/>
                <a:cs typeface="Arial"/>
              </a:rPr>
              <a:t> ("electronic woodpecker")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Smart FARM (Farmers Adopting Responsible Management)</a:t>
            </a:r>
          </a:p>
          <a:p>
            <a:r>
              <a:rPr lang="en-US" sz="2400" dirty="0">
                <a:latin typeface="Arial"/>
                <a:cs typeface="Arial"/>
              </a:rPr>
              <a:t>Beijing’s first 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AI-based Smart Crop Protection System</a:t>
            </a:r>
          </a:p>
          <a:p>
            <a:r>
              <a:rPr lang="en-US" sz="2400" dirty="0">
                <a:latin typeface="Arial"/>
                <a:cs typeface="Arial"/>
              </a:rPr>
              <a:t>The implementation of the IPPC </a:t>
            </a:r>
            <a:r>
              <a:rPr lang="en-US" sz="240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ePhyto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 Solution</a:t>
            </a:r>
            <a:r>
              <a:rPr lang="en-US" sz="2400" dirty="0">
                <a:latin typeface="Arial"/>
                <a:cs typeface="Arial"/>
              </a:rPr>
              <a:t> in Senegal</a:t>
            </a:r>
          </a:p>
          <a:p>
            <a:r>
              <a:rPr lang="en-US" sz="2400" dirty="0">
                <a:latin typeface="Arial"/>
                <a:cs typeface="Arial"/>
              </a:rPr>
              <a:t>India’s experience with utilizing the 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IPPC Plant Health Campus</a:t>
            </a:r>
            <a:r>
              <a:rPr lang="en-US" sz="2400" dirty="0">
                <a:latin typeface="Arial"/>
                <a:cs typeface="Arial"/>
              </a:rPr>
              <a:t> for phytosanitary capacity development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08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65EF-D0F5-773B-1E8C-5B3DFFA3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Success indicators for 2025-26... 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E39C-6C8B-543F-80B7-CD0C63CB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EWG for the 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guide on audits</a:t>
            </a:r>
            <a:r>
              <a:rPr lang="en-US" dirty="0">
                <a:latin typeface="Arial"/>
                <a:cs typeface="Arial"/>
              </a:rPr>
              <a:t> is formed in late 2025 and work is initiated in 2026</a:t>
            </a:r>
          </a:p>
          <a:p>
            <a:r>
              <a:rPr lang="en-US" dirty="0">
                <a:latin typeface="Arial"/>
                <a:cs typeface="Arial"/>
              </a:rPr>
              <a:t>Call for experts is launched in 2026 for the 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guide on authorization</a:t>
            </a:r>
            <a:r>
              <a:rPr lang="en-US" dirty="0">
                <a:latin typeface="Arial"/>
                <a:cs typeface="Arial"/>
              </a:rPr>
              <a:t> of third-party entities</a:t>
            </a:r>
          </a:p>
          <a:p>
            <a:r>
              <a:rPr lang="en-US" dirty="0">
                <a:latin typeface="Arial"/>
                <a:cs typeface="Arial"/>
              </a:rPr>
              <a:t>IPPC 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general survey</a:t>
            </a:r>
            <a:r>
              <a:rPr lang="en-US" dirty="0">
                <a:latin typeface="Arial"/>
                <a:cs typeface="Arial"/>
              </a:rPr>
              <a:t> is launched at CPM-20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All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existing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PH Campus</a:t>
            </a:r>
            <a:r>
              <a:rPr lang="en-US" dirty="0">
                <a:latin typeface="Arial"/>
                <a:cs typeface="Arial"/>
              </a:rPr>
              <a:t> courses are translated into 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Spanish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  <a:p>
            <a:r>
              <a:rPr lang="en-US" dirty="0">
                <a:latin typeface="Arial"/>
                <a:cs typeface="Arial"/>
              </a:rPr>
              <a:t>The first proposal for the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 development of guidance material</a:t>
            </a:r>
            <a:r>
              <a:rPr lang="en-US" dirty="0">
                <a:latin typeface="Arial"/>
                <a:cs typeface="Arial"/>
              </a:rPr>
              <a:t> will </a:t>
            </a:r>
            <a:r>
              <a:rPr lang="en-US">
                <a:latin typeface="Arial"/>
                <a:cs typeface="Arial"/>
              </a:rPr>
              <a:t>be reviewed by the IC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2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2A86-19CB-3CA0-72BA-215CF9EE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Conclusion &amp; Perspective on the 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84C2-ABFA-EC99-E919-7AB4486B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736"/>
            <a:ext cx="7601466" cy="42895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 dirty="0">
                <a:latin typeface="Arial"/>
                <a:cs typeface="Arial"/>
              </a:rPr>
              <a:t>A mind shift is taking place within the IPPC community</a:t>
            </a:r>
            <a:endParaRPr lang="en-US" sz="2600" dirty="0"/>
          </a:p>
          <a:p>
            <a:r>
              <a:rPr lang="en-US" dirty="0">
                <a:latin typeface="Arial"/>
                <a:cs typeface="Arial"/>
              </a:rPr>
              <a:t>It takes time to get organized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Aligning the IC work with the SC is essential (where possible)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Project-based funding and staff rotation is hindering progress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Participation from developing countries is crucial (and is improving)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Investing in implementation and capacity development is a win-win scenario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erson standing in a field with her arms crossed&#10;&#10;AI-generated content may be incorrect.">
            <a:extLst>
              <a:ext uri="{FF2B5EF4-FFF2-40B4-BE49-F238E27FC236}">
                <a16:creationId xmlns:a16="http://schemas.microsoft.com/office/drawing/2014/main" id="{BE51C566-D973-F799-769D-5A486D28B5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12" y="4623486"/>
            <a:ext cx="2028569" cy="1359244"/>
          </a:xfrm>
          <a:prstGeom prst="rect">
            <a:avLst/>
          </a:prstGeom>
        </p:spPr>
      </p:pic>
      <p:pic>
        <p:nvPicPr>
          <p:cNvPr id="6" name="Picture 5" descr="A person in white lab coat with her arms crossed&#10;&#10;AI-generated content may be incorrect.">
            <a:extLst>
              <a:ext uri="{FF2B5EF4-FFF2-40B4-BE49-F238E27FC236}">
                <a16:creationId xmlns:a16="http://schemas.microsoft.com/office/drawing/2014/main" id="{F0DB3DF4-C887-CBA7-6E97-43CDB9CCC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012" y="1544593"/>
            <a:ext cx="2018273" cy="1328353"/>
          </a:xfrm>
          <a:prstGeom prst="rect">
            <a:avLst/>
          </a:prstGeom>
        </p:spPr>
      </p:pic>
      <p:pic>
        <p:nvPicPr>
          <p:cNvPr id="7" name="Picture 6" descr="A tomato plants growing in a greenhouse&#10;&#10;AI-generated content may be incorrect.">
            <a:extLst>
              <a:ext uri="{FF2B5EF4-FFF2-40B4-BE49-F238E27FC236}">
                <a16:creationId xmlns:a16="http://schemas.microsoft.com/office/drawing/2014/main" id="{FADCAFD9-948F-1822-BBE2-0BC737C7F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3068594"/>
            <a:ext cx="2028568" cy="13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sign made of words&#10;&#10;AI-generated content may be incorrect.">
            <a:extLst>
              <a:ext uri="{FF2B5EF4-FFF2-40B4-BE49-F238E27FC236}">
                <a16:creationId xmlns:a16="http://schemas.microsoft.com/office/drawing/2014/main" id="{C9D35489-A9E0-DC1B-1208-BFF631D7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77527"/>
            <a:ext cx="110585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25B12-23D9-6B3C-02E9-16FAB297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latin typeface="Arial"/>
                <a:cs typeface="Arial"/>
              </a:rPr>
              <a:t>What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is</a:t>
            </a:r>
            <a:r>
              <a:rPr lang="fr-FR">
                <a:latin typeface="Arial"/>
                <a:cs typeface="Arial"/>
              </a:rPr>
              <a:t> the IC? </a:t>
            </a:r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FD48D4-65B8-9EB4-6F65-352169748CFF}"/>
              </a:ext>
            </a:extLst>
          </p:cNvPr>
          <p:cNvGrpSpPr/>
          <p:nvPr/>
        </p:nvGrpSpPr>
        <p:grpSpPr>
          <a:xfrm>
            <a:off x="1142106" y="2981473"/>
            <a:ext cx="10592694" cy="2974027"/>
            <a:chOff x="1142106" y="3152266"/>
            <a:chExt cx="10592694" cy="2974027"/>
          </a:xfrm>
        </p:grpSpPr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4309162B-9730-C4D3-81C7-A6A3D792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106" y="3183353"/>
              <a:ext cx="866478" cy="999123"/>
            </a:xfrm>
            <a:prstGeom prst="rect">
              <a:avLst/>
            </a:prstGeom>
          </p:spPr>
        </p:pic>
        <p:sp>
          <p:nvSpPr>
            <p:cNvPr id="5" name="Text 1">
              <a:extLst>
                <a:ext uri="{FF2B5EF4-FFF2-40B4-BE49-F238E27FC236}">
                  <a16:creationId xmlns:a16="http://schemas.microsoft.com/office/drawing/2014/main" id="{D3C85A19-FF43-3092-5E61-DCEC7405DEE3}"/>
                </a:ext>
              </a:extLst>
            </p:cNvPr>
            <p:cNvSpPr/>
            <p:nvPr/>
          </p:nvSpPr>
          <p:spPr>
            <a:xfrm>
              <a:off x="2116822" y="3152266"/>
              <a:ext cx="2533154" cy="2706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25"/>
                </a:lnSpc>
              </a:pPr>
              <a:r>
                <a:rPr lang="en-US" sz="2000" b="1">
                  <a:solidFill>
                    <a:srgbClr val="002060"/>
                  </a:solidFill>
                  <a:ea typeface="Bitter Medium" pitchFamily="34" charset="-122"/>
                  <a:cs typeface="Bitter Medium" pitchFamily="34" charset="-120"/>
                </a:rPr>
                <a:t>Implementation Support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33EFB8B0-6A82-D035-2DE2-1FF0EF40F070}"/>
                </a:ext>
              </a:extLst>
            </p:cNvPr>
            <p:cNvSpPr/>
            <p:nvPr/>
          </p:nvSpPr>
          <p:spPr>
            <a:xfrm>
              <a:off x="2116822" y="3517585"/>
              <a:ext cx="9085362" cy="554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67"/>
                </a:lnSpc>
              </a:pP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Oversees implementation of the </a:t>
              </a:r>
              <a:r>
                <a:rPr lang="en-US" sz="2000" b="1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IPPC, ISPMs, and CPM recommendations </a:t>
              </a: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globally.</a:t>
              </a:r>
              <a:endParaRPr lang="en-US" sz="2000"/>
            </a:p>
          </p:txBody>
        </p:sp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4508970C-6B84-FD82-48A3-FB0DCC82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106" y="4182477"/>
              <a:ext cx="866478" cy="999122"/>
            </a:xfrm>
            <a:prstGeom prst="rect">
              <a:avLst/>
            </a:prstGeom>
          </p:spPr>
        </p:pic>
        <p:sp>
          <p:nvSpPr>
            <p:cNvPr id="8" name="Text 3">
              <a:extLst>
                <a:ext uri="{FF2B5EF4-FFF2-40B4-BE49-F238E27FC236}">
                  <a16:creationId xmlns:a16="http://schemas.microsoft.com/office/drawing/2014/main" id="{CE707891-F7F3-3EA8-8B57-74CE8900DDED}"/>
                </a:ext>
              </a:extLst>
            </p:cNvPr>
            <p:cNvSpPr/>
            <p:nvPr/>
          </p:nvSpPr>
          <p:spPr>
            <a:xfrm>
              <a:off x="2116822" y="4161713"/>
              <a:ext cx="2342952" cy="2706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25"/>
                </a:lnSpc>
              </a:pPr>
              <a:r>
                <a:rPr lang="en-US" sz="2000" b="1">
                  <a:solidFill>
                    <a:srgbClr val="002060"/>
                  </a:solidFill>
                  <a:ea typeface="Bitter Medium" pitchFamily="34" charset="-122"/>
                  <a:cs typeface="Bitter Medium" pitchFamily="34" charset="-120"/>
                </a:rPr>
                <a:t>Capacity Development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9" name="Text 4">
              <a:extLst>
                <a:ext uri="{FF2B5EF4-FFF2-40B4-BE49-F238E27FC236}">
                  <a16:creationId xmlns:a16="http://schemas.microsoft.com/office/drawing/2014/main" id="{5472150E-FC70-4CE2-AF8A-5C7E237320E3}"/>
                </a:ext>
              </a:extLst>
            </p:cNvPr>
            <p:cNvSpPr/>
            <p:nvPr/>
          </p:nvSpPr>
          <p:spPr>
            <a:xfrm>
              <a:off x="2133600" y="4461684"/>
              <a:ext cx="9601200" cy="42998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67"/>
                </a:lnSpc>
              </a:pP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Development of </a:t>
              </a:r>
              <a:r>
                <a:rPr lang="en-US" sz="2000" b="1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IPPC Guides </a:t>
              </a: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and other </a:t>
              </a:r>
              <a:r>
                <a:rPr lang="en-US" sz="2000" b="1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implementation materials t</a:t>
              </a: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o strengthen the capacities of the contracting parties</a:t>
              </a:r>
            </a:p>
          </p:txBody>
        </p:sp>
        <p:pic>
          <p:nvPicPr>
            <p:cNvPr id="10" name="Image 3">
              <a:extLst>
                <a:ext uri="{FF2B5EF4-FFF2-40B4-BE49-F238E27FC236}">
                  <a16:creationId xmlns:a16="http://schemas.microsoft.com/office/drawing/2014/main" id="{FBCDDAB2-3088-1FA7-64CC-CA9905E4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106" y="5181599"/>
              <a:ext cx="866478" cy="932689"/>
            </a:xfrm>
            <a:prstGeom prst="rect">
              <a:avLst/>
            </a:prstGeom>
          </p:spPr>
        </p:pic>
        <p:sp>
          <p:nvSpPr>
            <p:cNvPr id="11" name="Text 5">
              <a:extLst>
                <a:ext uri="{FF2B5EF4-FFF2-40B4-BE49-F238E27FC236}">
                  <a16:creationId xmlns:a16="http://schemas.microsoft.com/office/drawing/2014/main" id="{BCDBF2CE-3BE9-8EA3-82A4-4F621561FFAC}"/>
                </a:ext>
              </a:extLst>
            </p:cNvPr>
            <p:cNvSpPr/>
            <p:nvPr/>
          </p:nvSpPr>
          <p:spPr>
            <a:xfrm>
              <a:off x="2116822" y="5441809"/>
              <a:ext cx="2166143" cy="2706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25"/>
                </a:lnSpc>
              </a:pPr>
              <a:r>
                <a:rPr lang="en-US" sz="2000" b="1">
                  <a:solidFill>
                    <a:srgbClr val="002060"/>
                  </a:solidFill>
                  <a:latin typeface="Bitter Medium" pitchFamily="34" charset="0"/>
                  <a:ea typeface="Bitter Medium" pitchFamily="34" charset="-122"/>
                  <a:cs typeface="Bitter Medium" pitchFamily="34" charset="-120"/>
                </a:rPr>
                <a:t>IPPC Strategic Direction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12" name="Text 6">
              <a:extLst>
                <a:ext uri="{FF2B5EF4-FFF2-40B4-BE49-F238E27FC236}">
                  <a16:creationId xmlns:a16="http://schemas.microsoft.com/office/drawing/2014/main" id="{7BEB0591-08F7-CC17-7C5B-2FD98DDA1C36}"/>
                </a:ext>
              </a:extLst>
            </p:cNvPr>
            <p:cNvSpPr/>
            <p:nvPr/>
          </p:nvSpPr>
          <p:spPr>
            <a:xfrm>
              <a:off x="2116822" y="5720440"/>
              <a:ext cx="8458200" cy="4058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67"/>
                </a:lnSpc>
              </a:pP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Manages four key development </a:t>
              </a:r>
              <a:r>
                <a:rPr lang="en-US" sz="2000" b="1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agenda items </a:t>
              </a:r>
              <a:r>
                <a:rPr lang="en-US" sz="2000">
                  <a:solidFill>
                    <a:srgbClr val="2B2E3C"/>
                  </a:solidFill>
                  <a:ea typeface="Open Sans" pitchFamily="34" charset="-122"/>
                  <a:cs typeface="Open Sans" pitchFamily="34" charset="-120"/>
                </a:rPr>
                <a:t>in the 2020-2030 Framework.</a:t>
              </a:r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0A8C9BE0-1549-5776-44C1-FAC57261FBD1}"/>
              </a:ext>
            </a:extLst>
          </p:cNvPr>
          <p:cNvSpPr txBox="1"/>
          <p:nvPr/>
        </p:nvSpPr>
        <p:spPr>
          <a:xfrm>
            <a:off x="419100" y="1659038"/>
            <a:ext cx="1135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2B4150"/>
                </a:solidFill>
                <a:ea typeface="Source Sans Pro" pitchFamily="34" charset="-122"/>
              </a:rPr>
              <a:t>The </a:t>
            </a:r>
            <a:r>
              <a:rPr lang="en-US" sz="2000" b="1">
                <a:solidFill>
                  <a:srgbClr val="2B4150"/>
                </a:solidFill>
                <a:ea typeface="Source Sans Pro" pitchFamily="34" charset="-122"/>
              </a:rPr>
              <a:t>Implementation and Capacity Development Committee (IC)</a:t>
            </a:r>
            <a:r>
              <a:rPr lang="en-US" sz="2000">
                <a:solidFill>
                  <a:srgbClr val="2B4150"/>
                </a:solidFill>
                <a:ea typeface="Source Sans Pro" pitchFamily="34" charset="-122"/>
              </a:rPr>
              <a:t> develops, monitors and oversees an integrated programme to </a:t>
            </a:r>
            <a:r>
              <a:rPr lang="en-US" sz="2000" b="1">
                <a:solidFill>
                  <a:srgbClr val="0070C0"/>
                </a:solidFill>
                <a:ea typeface="Source Sans Pro" pitchFamily="34" charset="-122"/>
              </a:rPr>
              <a:t>support the IPPC implementation </a:t>
            </a:r>
            <a:r>
              <a:rPr lang="en-US" sz="2000">
                <a:solidFill>
                  <a:srgbClr val="2B4150"/>
                </a:solidFill>
                <a:ea typeface="Source Sans Pro" pitchFamily="34" charset="-122"/>
              </a:rPr>
              <a:t>and </a:t>
            </a:r>
            <a:r>
              <a:rPr lang="en-US" sz="2000" b="1">
                <a:solidFill>
                  <a:srgbClr val="0070C0"/>
                </a:solidFill>
                <a:ea typeface="Source Sans Pro" pitchFamily="34" charset="-122"/>
              </a:rPr>
              <a:t>strengthen the phytosanitary capacity </a:t>
            </a:r>
            <a:r>
              <a:rPr lang="en-US" sz="2000">
                <a:solidFill>
                  <a:srgbClr val="2B4150"/>
                </a:solidFill>
                <a:ea typeface="Source Sans Pro" pitchFamily="34" charset="-122"/>
              </a:rPr>
              <a:t>of contracting parties.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5298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162F07-C9C4-C918-B91D-20B2440F7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632019"/>
              </p:ext>
            </p:extLst>
          </p:nvPr>
        </p:nvGraphicFramePr>
        <p:xfrm>
          <a:off x="361718" y="1138687"/>
          <a:ext cx="845275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5C4DD20-8E24-7986-0103-72886AC6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843478"/>
              </p:ext>
            </p:extLst>
          </p:nvPr>
        </p:nvGraphicFramePr>
        <p:xfrm>
          <a:off x="7152440" y="2206568"/>
          <a:ext cx="6781800" cy="242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771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2B5E09A-4C5F-8169-1C22-AF44167BB151}"/>
              </a:ext>
            </a:extLst>
          </p:cNvPr>
          <p:cNvSpPr>
            <a:spLocks noGrp="1"/>
          </p:cNvSpPr>
          <p:nvPr/>
        </p:nvSpPr>
        <p:spPr>
          <a:xfrm>
            <a:off x="13446" y="1371600"/>
            <a:ext cx="1187375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baseline="0">
                <a:solidFill>
                  <a:srgbClr val="00825F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IC contribution to the IPPC Strategic Framework 2020-2030</a:t>
            </a:r>
            <a:endParaRPr lang="en-GB"/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795E46E1-3576-F85D-F1AB-46FAEBAC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88" y="2133600"/>
            <a:ext cx="2559943" cy="1582143"/>
          </a:xfrm>
          <a:prstGeom prst="rect">
            <a:avLst/>
          </a:prstGeom>
        </p:spPr>
      </p:pic>
      <p:pic>
        <p:nvPicPr>
          <p:cNvPr id="9" name="Image 1">
            <a:extLst>
              <a:ext uri="{FF2B5EF4-FFF2-40B4-BE49-F238E27FC236}">
                <a16:creationId xmlns:a16="http://schemas.microsoft.com/office/drawing/2014/main" id="{9E1EC584-4A6D-A757-020F-9470F9781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44" y="2133600"/>
            <a:ext cx="2559943" cy="1582143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B99FA9A5-F4B1-9180-ECC2-0E9452844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18" y="2133600"/>
            <a:ext cx="2559943" cy="1582143"/>
          </a:xfrm>
          <a:prstGeom prst="rect">
            <a:avLst/>
          </a:prstGeom>
        </p:spPr>
      </p:pic>
      <p:pic>
        <p:nvPicPr>
          <p:cNvPr id="11" name="Image 3">
            <a:extLst>
              <a:ext uri="{FF2B5EF4-FFF2-40B4-BE49-F238E27FC236}">
                <a16:creationId xmlns:a16="http://schemas.microsoft.com/office/drawing/2014/main" id="{A137A9DE-4CDE-F68F-BAA8-A0DE3302B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376" y="2133600"/>
            <a:ext cx="2559943" cy="1582143"/>
          </a:xfrm>
          <a:prstGeom prst="rect">
            <a:avLst/>
          </a:prstGeom>
        </p:spPr>
      </p:pic>
      <p:sp>
        <p:nvSpPr>
          <p:cNvPr id="12" name="Text 1">
            <a:extLst>
              <a:ext uri="{FF2B5EF4-FFF2-40B4-BE49-F238E27FC236}">
                <a16:creationId xmlns:a16="http://schemas.microsoft.com/office/drawing/2014/main" id="{4349CC74-0F93-5F8E-A25F-B3A09AD96565}"/>
              </a:ext>
            </a:extLst>
          </p:cNvPr>
          <p:cNvSpPr/>
          <p:nvPr/>
        </p:nvSpPr>
        <p:spPr>
          <a:xfrm>
            <a:off x="529225" y="3856930"/>
            <a:ext cx="2559943" cy="3239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8"/>
              </a:lnSpc>
            </a:pPr>
            <a:r>
              <a:rPr lang="en-US" sz="1800" b="1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Electronic Data Exchange</a:t>
            </a:r>
            <a:endParaRPr lang="en-US" sz="1800" b="1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BED42A47-9ED2-8CF3-1F27-0B1B68AAB845}"/>
              </a:ext>
            </a:extLst>
          </p:cNvPr>
          <p:cNvSpPr/>
          <p:nvPr/>
        </p:nvSpPr>
        <p:spPr>
          <a:xfrm>
            <a:off x="582411" y="4279155"/>
            <a:ext cx="2559943" cy="1162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417">
                <a:latin typeface="Open Sans" pitchFamily="34" charset="0"/>
                <a:ea typeface="Open Sans" pitchFamily="34" charset="-122"/>
                <a:cs typeface="Open Sans" pitchFamily="34" charset="-120"/>
              </a:rPr>
              <a:t>Harmonizing </a:t>
            </a:r>
            <a:r>
              <a:rPr lang="en-US" sz="1417" b="1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phytosanitary certification </a:t>
            </a:r>
            <a:r>
              <a:rPr lang="en-US" sz="1417"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systems globally to </a:t>
            </a:r>
            <a:r>
              <a:rPr lang="en-US" sz="1417" b="1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facilitate secure, efficient trade</a:t>
            </a:r>
            <a:r>
              <a:rPr lang="en-US" sz="1417"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17"/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48A682AE-B8C1-5566-E144-F42B1818C244}"/>
              </a:ext>
            </a:extLst>
          </p:cNvPr>
          <p:cNvSpPr/>
          <p:nvPr/>
        </p:nvSpPr>
        <p:spPr>
          <a:xfrm>
            <a:off x="3308022" y="3873748"/>
            <a:ext cx="2490520" cy="2837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8"/>
              </a:lnSpc>
            </a:pPr>
            <a:r>
              <a:rPr lang="en-US" sz="1800" b="1">
                <a:solidFill>
                  <a:srgbClr val="2B2E3C"/>
                </a:solidFill>
                <a:ea typeface="Bitter Medium" pitchFamily="34" charset="-122"/>
              </a:rPr>
              <a:t>E-commerce Pathways</a:t>
            </a: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35D45430-965B-4802-A464-49BC0EC1EC5F}"/>
              </a:ext>
            </a:extLst>
          </p:cNvPr>
          <p:cNvSpPr/>
          <p:nvPr/>
        </p:nvSpPr>
        <p:spPr>
          <a:xfrm>
            <a:off x="3422551" y="4315520"/>
            <a:ext cx="2559943" cy="1162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417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Addressing </a:t>
            </a:r>
            <a:r>
              <a:rPr lang="en-US" sz="1417" b="1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phytosanitary risks in postal and courier </a:t>
            </a:r>
            <a:r>
              <a:rPr lang="en-US" sz="1417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channels.</a:t>
            </a:r>
            <a:endParaRPr lang="en-US" sz="1417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5DE4FB20-2E01-DC75-18B6-6E97EE59519A}"/>
              </a:ext>
            </a:extLst>
          </p:cNvPr>
          <p:cNvSpPr/>
          <p:nvPr/>
        </p:nvSpPr>
        <p:spPr>
          <a:xfrm>
            <a:off x="6050973" y="3848877"/>
            <a:ext cx="2726635" cy="3239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8"/>
              </a:lnSpc>
            </a:pPr>
            <a:r>
              <a:rPr lang="en-US" sz="1800" b="1">
                <a:solidFill>
                  <a:srgbClr val="2B2E3C"/>
                </a:solidFill>
                <a:ea typeface="Bitter Medium" pitchFamily="34" charset="-122"/>
              </a:rPr>
              <a:t>Pest Outbreak Alert Systems</a:t>
            </a: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FBE52B42-22D3-E50E-613F-2E75A7D785E0}"/>
              </a:ext>
            </a:extLst>
          </p:cNvPr>
          <p:cNvSpPr/>
          <p:nvPr/>
        </p:nvSpPr>
        <p:spPr>
          <a:xfrm>
            <a:off x="6096000" y="4180903"/>
            <a:ext cx="2786955" cy="1162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417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Strengthening </a:t>
            </a:r>
            <a:r>
              <a:rPr lang="en-US" sz="1417" b="1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 and rapid response </a:t>
            </a:r>
            <a:r>
              <a:rPr lang="en-US" sz="1417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capabilities for emerging plant pests.</a:t>
            </a: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C0A35974-F099-C14E-E7CB-7F9B695AD7F2}"/>
              </a:ext>
            </a:extLst>
          </p:cNvPr>
          <p:cNvSpPr/>
          <p:nvPr/>
        </p:nvSpPr>
        <p:spPr>
          <a:xfrm>
            <a:off x="8996461" y="3843854"/>
            <a:ext cx="2559943" cy="2968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8"/>
              </a:lnSpc>
            </a:pPr>
            <a:r>
              <a:rPr lang="en-US" sz="1800" b="1">
                <a:solidFill>
                  <a:srgbClr val="2B2E3C"/>
                </a:solidFill>
                <a:ea typeface="Bitter Medium" pitchFamily="34" charset="-122"/>
              </a:rPr>
              <a:t>Third-party Authorization</a:t>
            </a: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44BC281D-CB75-F2E2-A471-FE9EE0891C96}"/>
              </a:ext>
            </a:extLst>
          </p:cNvPr>
          <p:cNvSpPr/>
          <p:nvPr/>
        </p:nvSpPr>
        <p:spPr>
          <a:xfrm>
            <a:off x="9009376" y="4172850"/>
            <a:ext cx="2559943" cy="871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417"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Developing </a:t>
            </a:r>
            <a:r>
              <a:rPr lang="en-US" sz="1417" b="1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guidelines for delegating phytosanitary actions</a:t>
            </a:r>
            <a:r>
              <a:rPr lang="en-US" sz="1417">
                <a:latin typeface="Open Sans" pitchFamily="34" charset="0"/>
                <a:ea typeface="Open Sans" pitchFamily="34" charset="-122"/>
                <a:cs typeface="Open Sans" pitchFamily="34" charset="-120"/>
              </a:rPr>
              <a:t> to authorized entities.</a:t>
            </a:r>
            <a:endParaRPr lang="en-US" sz="1417"/>
          </a:p>
        </p:txBody>
      </p:sp>
    </p:spTree>
    <p:extLst>
      <p:ext uri="{BB962C8B-B14F-4D97-AF65-F5344CB8AC3E}">
        <p14:creationId xmlns:p14="http://schemas.microsoft.com/office/powerpoint/2010/main" val="135378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025E-4840-585F-3777-16F282C8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Position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AD79-0A30-7DC2-2AD5-E912E83A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North American region</a:t>
            </a:r>
          </a:p>
          <a:p>
            <a:r>
              <a:rPr lang="en-US" dirty="0">
                <a:latin typeface="Arial"/>
                <a:cs typeface="Arial"/>
              </a:rPr>
              <a:t>PH Quads plus</a:t>
            </a:r>
          </a:p>
          <a:p>
            <a:r>
              <a:rPr lang="en-US" dirty="0">
                <a:latin typeface="Arial"/>
                <a:cs typeface="Arial"/>
              </a:rPr>
              <a:t>NAPPO</a:t>
            </a:r>
          </a:p>
          <a:p>
            <a:r>
              <a:rPr lang="en-US" dirty="0">
                <a:latin typeface="Arial"/>
                <a:cs typeface="Arial"/>
              </a:rPr>
              <a:t>EPPO</a:t>
            </a:r>
          </a:p>
        </p:txBody>
      </p:sp>
      <p:pic>
        <p:nvPicPr>
          <p:cNvPr id="4" name="Picture 3" descr="A group of flags of different countries/regions&#10;&#10;AI-generated content may be incorrect.">
            <a:extLst>
              <a:ext uri="{FF2B5EF4-FFF2-40B4-BE49-F238E27FC236}">
                <a16:creationId xmlns:a16="http://schemas.microsoft.com/office/drawing/2014/main" id="{6FE9DE35-E93C-C13E-2C1C-2924ED10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372" y="1829128"/>
            <a:ext cx="5181600" cy="34099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1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9F928-133C-E340-DD0E-E7B9D8DE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fr-FR" dirty="0" err="1">
                <a:latin typeface="Arial"/>
                <a:cs typeface="Arial"/>
              </a:rPr>
              <a:t>Achievements</a:t>
            </a:r>
            <a:r>
              <a:rPr lang="fr-FR" dirty="0">
                <a:latin typeface="Arial"/>
                <a:cs typeface="Arial"/>
              </a:rPr>
              <a:t> 2017-25</a:t>
            </a:r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B48D62-CB26-15BA-67E1-BBDF3900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E2130-9C19-C3A0-4083-F6E732D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Guides &amp; e-Learning</a:t>
            </a:r>
            <a:endParaRPr lang="fr-FR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85BB5-7ABA-B659-AE9D-6EEC1584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err="1">
                <a:latin typeface="Arial"/>
                <a:cs typeface="Arial"/>
              </a:rPr>
              <a:t>Since</a:t>
            </a:r>
            <a:r>
              <a:rPr lang="fr-FR" dirty="0">
                <a:latin typeface="Arial"/>
                <a:cs typeface="Arial"/>
              </a:rPr>
              <a:t> 2017: 10 guides and 14 e-Learning courses</a:t>
            </a:r>
          </a:p>
          <a:p>
            <a:endParaRPr lang="fr-F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269B43-8798-AD4B-AD4B-A7DBA783F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793"/>
              </p:ext>
            </p:extLst>
          </p:nvPr>
        </p:nvGraphicFramePr>
        <p:xfrm>
          <a:off x="287547" y="2501660"/>
          <a:ext cx="11802642" cy="409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1321">
                  <a:extLst>
                    <a:ext uri="{9D8B030D-6E8A-4147-A177-3AD203B41FA5}">
                      <a16:colId xmlns:a16="http://schemas.microsoft.com/office/drawing/2014/main" val="264211448"/>
                    </a:ext>
                  </a:extLst>
                </a:gridCol>
                <a:gridCol w="5901321">
                  <a:extLst>
                    <a:ext uri="{9D8B030D-6E8A-4147-A177-3AD203B41FA5}">
                      <a16:colId xmlns:a16="http://schemas.microsoft.com/office/drawing/2014/main" val="3644784889"/>
                    </a:ext>
                  </a:extLst>
                </a:gridCol>
              </a:tblGrid>
              <a:tr h="633073">
                <a:tc>
                  <a:txBody>
                    <a:bodyPr/>
                    <a:lstStyle/>
                    <a:p>
                      <a:r>
                        <a:rPr lang="en-US" sz="2000"/>
                        <a:t>Guides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E-Learning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38316"/>
                  </a:ext>
                </a:extLst>
              </a:tr>
              <a:tr h="551385">
                <a:tc>
                  <a:txBody>
                    <a:bodyPr/>
                    <a:lstStyle/>
                    <a:p>
                      <a:r>
                        <a:rPr lang="en-US" sz="2000"/>
                        <a:t>Establishing and maintaining PFAs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PRAs (2022)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97660"/>
                  </a:ext>
                </a:extLst>
              </a:tr>
              <a:tr h="551385">
                <a:tc>
                  <a:txBody>
                    <a:bodyPr/>
                    <a:lstStyle/>
                    <a:p>
                      <a:r>
                        <a:rPr lang="en-US" sz="2000"/>
                        <a:t>Surveillance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Phytosanitary inspection (2022)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16830"/>
                  </a:ext>
                </a:extLst>
              </a:tr>
              <a:tr h="551385">
                <a:tc>
                  <a:txBody>
                    <a:bodyPr/>
                    <a:lstStyle/>
                    <a:p>
                      <a:r>
                        <a:rPr lang="en-US" sz="2000"/>
                        <a:t>Regulation of wood packaging material (2023)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How an NPPO functions (2025)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907"/>
                  </a:ext>
                </a:extLst>
              </a:tr>
              <a:tr h="551385">
                <a:tc>
                  <a:txBody>
                    <a:bodyPr/>
                    <a:lstStyle/>
                    <a:p>
                      <a:r>
                        <a:rPr lang="en-US" sz="2000"/>
                        <a:t>E-Commerce (2023)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Wood packaging material in int'l trade (2025)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09047"/>
                  </a:ext>
                </a:extLst>
              </a:tr>
              <a:tr h="5513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Participation in CPM 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Engaging with stakeholders on plant health (2025)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57851"/>
                  </a:ext>
                </a:extLst>
              </a:tr>
              <a:tr h="653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Achieving market access for plants &amp; plant products (2025)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56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506E7A-E7AC-214E-57BA-51366B97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IPPC Plant Health Campus</a:t>
            </a:r>
            <a:endParaRPr lang="en-US"/>
          </a:p>
        </p:txBody>
      </p:sp>
      <p:pic>
        <p:nvPicPr>
          <p:cNvPr id="2" name="Content Placeholder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7346911-FB3F-DFA6-4F11-D6767C8D43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0071" y="1449573"/>
            <a:ext cx="4687415" cy="52419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6478-3C66-D776-A737-48D8197156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Launched at CPM-19</a:t>
            </a:r>
          </a:p>
          <a:p>
            <a:r>
              <a:rPr lang="en-US">
                <a:latin typeface="Arial"/>
                <a:cs typeface="Arial"/>
              </a:rPr>
              <a:t>Over xx courses </a:t>
            </a:r>
          </a:p>
          <a:p>
            <a:r>
              <a:rPr lang="en-US">
                <a:latin typeface="Arial"/>
                <a:cs typeface="Arial"/>
              </a:rPr>
              <a:t>All courses translated to FR (June 2025)</a:t>
            </a:r>
          </a:p>
          <a:p>
            <a:r>
              <a:rPr lang="en-US">
                <a:latin typeface="Arial"/>
                <a:cs typeface="Arial"/>
              </a:rPr>
              <a:t>ES courses being rolled out.</a:t>
            </a:r>
          </a:p>
          <a:p>
            <a:r>
              <a:rPr lang="en-US">
                <a:latin typeface="Arial"/>
                <a:cs typeface="Arial"/>
              </a:rPr>
              <a:t>Learn by: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Domain of interest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Career pathway </a:t>
            </a:r>
          </a:p>
        </p:txBody>
      </p:sp>
      <p:pic>
        <p:nvPicPr>
          <p:cNvPr id="4" name="Picture 3" descr="A qr code with dots&#10;&#10;AI-generated content may be incorrect.">
            <a:extLst>
              <a:ext uri="{FF2B5EF4-FFF2-40B4-BE49-F238E27FC236}">
                <a16:creationId xmlns:a16="http://schemas.microsoft.com/office/drawing/2014/main" id="{CA09975D-DC39-E1C2-82D6-97F113F82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37099" y="5006810"/>
            <a:ext cx="1859230" cy="1851809"/>
          </a:xfrm>
          <a:prstGeom prst="rect">
            <a:avLst/>
          </a:prstGeom>
        </p:spPr>
      </p:pic>
      <p:pic>
        <p:nvPicPr>
          <p:cNvPr id="5" name="Picture 4" descr="A group of logos&#10;&#10;AI-generated content may be incorrect.">
            <a:extLst>
              <a:ext uri="{FF2B5EF4-FFF2-40B4-BE49-F238E27FC236}">
                <a16:creationId xmlns:a16="http://schemas.microsoft.com/office/drawing/2014/main" id="{2AD63E41-572A-5732-2FAC-993884D1B1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294" y="5907108"/>
            <a:ext cx="2024372" cy="9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347E-6D5C-6387-8DC2-AAF8F6B2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IPPC Observatory 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4709-A079-5A42-64D8-55CFFF1B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112"/>
            <a:ext cx="9069765" cy="47455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Purpose: monitors the implementation of the IPPC, ISPMs, and CPM Recommendations.</a:t>
            </a:r>
          </a:p>
          <a:p>
            <a:r>
              <a:rPr lang="en-US">
                <a:latin typeface="Arial"/>
                <a:cs typeface="Arial"/>
              </a:rPr>
              <a:t>Impact so far:</a:t>
            </a:r>
            <a:endParaRPr lang="en-US"/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Study on e-Commerce (launched in August 2024)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Study on antimicrobial resistance (2023)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IPPC General Survey (2026)</a:t>
            </a:r>
          </a:p>
          <a:p>
            <a:r>
              <a:rPr lang="en-US">
                <a:latin typeface="Arial"/>
                <a:cs typeface="Arial"/>
              </a:rPr>
              <a:t>Always open for business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logo with green and white text&#10;&#10;AI-generated content may be incorrect.">
            <a:extLst>
              <a:ext uri="{FF2B5EF4-FFF2-40B4-BE49-F238E27FC236}">
                <a16:creationId xmlns:a16="http://schemas.microsoft.com/office/drawing/2014/main" id="{7A9C08D6-90DB-A9F6-11B2-E3E07DEC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93" y="4378709"/>
            <a:ext cx="3228975" cy="1647825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629AC1-5225-5712-04B8-AC5BF9BA9BE8}"/>
              </a:ext>
            </a:extLst>
          </p:cNvPr>
          <p:cNvGrpSpPr/>
          <p:nvPr/>
        </p:nvGrpSpPr>
        <p:grpSpPr>
          <a:xfrm>
            <a:off x="3431917" y="2589338"/>
            <a:ext cx="7407264" cy="1668334"/>
            <a:chOff x="3431917" y="2589338"/>
            <a:chExt cx="7407264" cy="1668334"/>
          </a:xfrm>
        </p:grpSpPr>
        <p:pic>
          <p:nvPicPr>
            <p:cNvPr id="5" name="Picture 4" descr="A screen with a basket and text&#10;&#10;AI-generated content may be incorrect.">
              <a:extLst>
                <a:ext uri="{FF2B5EF4-FFF2-40B4-BE49-F238E27FC236}">
                  <a16:creationId xmlns:a16="http://schemas.microsoft.com/office/drawing/2014/main" id="{56EBFC08-04C6-D0FF-43EE-59330116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1917" y="2614706"/>
              <a:ext cx="4723305" cy="16429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A close-up of a survey&#10;&#10;AI-generated content may be incorrect.">
              <a:extLst>
                <a:ext uri="{FF2B5EF4-FFF2-40B4-BE49-F238E27FC236}">
                  <a16:creationId xmlns:a16="http://schemas.microsoft.com/office/drawing/2014/main" id="{927A6087-95B2-4BF5-B9B8-64C09F14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0960" y="2589338"/>
              <a:ext cx="1287852" cy="13439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cellphone with a check mark and green tick&#10;&#10;AI-generated content may be incorrect.">
              <a:extLst>
                <a:ext uri="{FF2B5EF4-FFF2-40B4-BE49-F238E27FC236}">
                  <a16:creationId xmlns:a16="http://schemas.microsoft.com/office/drawing/2014/main" id="{97CC060C-8F3E-83AD-39D9-EE73413F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7914" y="2610478"/>
              <a:ext cx="1291267" cy="136387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3557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4" id="{8E87A866-BCE7-5544-8592-A1BEDC49488F}" vid="{2D0D2E83-BF8E-3F4C-83CC-C3FDAD123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9" ma:contentTypeDescription="Create a new document." ma:contentTypeScope="" ma:versionID="59bff8a0fa15e84811eb26df86f894a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547236e0e5e5ee95d534b2772b9cafca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Props1.xml><?xml version="1.0" encoding="utf-8"?>
<ds:datastoreItem xmlns:ds="http://schemas.openxmlformats.org/officeDocument/2006/customXml" ds:itemID="{B6E66EB8-926A-4F72-8C65-C8FEFD758B44}"/>
</file>

<file path=customXml/itemProps2.xml><?xml version="1.0" encoding="utf-8"?>
<ds:datastoreItem xmlns:ds="http://schemas.openxmlformats.org/officeDocument/2006/customXml" ds:itemID="{B3A33B50-9214-4F55-8E99-1BDA84C6E89B}"/>
</file>

<file path=customXml/itemProps3.xml><?xml version="1.0" encoding="utf-8"?>
<ds:datastoreItem xmlns:ds="http://schemas.openxmlformats.org/officeDocument/2006/customXml" ds:itemID="{BEAAABAF-ED19-443C-A84E-51019EAD0C7E}"/>
</file>

<file path=docProps/app.xml><?xml version="1.0" encoding="utf-8"?>
<Properties xmlns="http://schemas.openxmlformats.org/officeDocument/2006/extended-properties" xmlns:vt="http://schemas.openxmlformats.org/officeDocument/2006/docPropsVTypes">
  <Template>PPT_Plant_16x9_EN</Template>
  <TotalTime>0</TotalTime>
  <Words>794</Words>
  <Application>Microsoft Office PowerPoint</Application>
  <PresentationFormat>Widescreen</PresentationFormat>
  <Paragraphs>121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Bitter Medium</vt:lpstr>
      <vt:lpstr>Calibri</vt:lpstr>
      <vt:lpstr>Courier New</vt:lpstr>
      <vt:lpstr>Open Sans</vt:lpstr>
      <vt:lpstr>Source Sans Pro</vt:lpstr>
      <vt:lpstr>Thème Office</vt:lpstr>
      <vt:lpstr>Update from the Implementation and Capacity Development Committee</vt:lpstr>
      <vt:lpstr>What is the IC? </vt:lpstr>
      <vt:lpstr>PowerPoint Presentation</vt:lpstr>
      <vt:lpstr>PowerPoint Presentation</vt:lpstr>
      <vt:lpstr>Position development</vt:lpstr>
      <vt:lpstr>Achievements 2017-25</vt:lpstr>
      <vt:lpstr>Guides &amp; e-Learning</vt:lpstr>
      <vt:lpstr>IPPC Plant Health Campus</vt:lpstr>
      <vt:lpstr>IPPC Observatory </vt:lpstr>
      <vt:lpstr>NAPPO’s contribution to the IC</vt:lpstr>
      <vt:lpstr>Update 2025</vt:lpstr>
      <vt:lpstr>Outcomes of CPM-19</vt:lpstr>
      <vt:lpstr>Open session: Smart plant health, what does the future look like?</vt:lpstr>
      <vt:lpstr>Success indicators for 2025-26... </vt:lpstr>
      <vt:lpstr>Conclusion &amp; Perspective on the IC</vt:lpstr>
      <vt:lpstr>PowerPoint Presentation</vt:lpstr>
    </vt:vector>
  </TitlesOfParts>
  <Company>Government of Canada -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Koch, Mary (CFIA/ACIA)</dc:creator>
  <cp:lastModifiedBy>Pelletier, Dominique (CFIA/ACIA)</cp:lastModifiedBy>
  <cp:revision>277</cp:revision>
  <dcterms:created xsi:type="dcterms:W3CDTF">2022-08-09T17:44:45Z</dcterms:created>
  <dcterms:modified xsi:type="dcterms:W3CDTF">2025-10-07T15:04:57Z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