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79" r:id="rId5"/>
  </p:sldMasterIdLst>
  <p:notesMasterIdLst>
    <p:notesMasterId r:id="rId17"/>
  </p:notesMasterIdLst>
  <p:sldIdLst>
    <p:sldId id="265" r:id="rId6"/>
    <p:sldId id="276" r:id="rId7"/>
    <p:sldId id="277" r:id="rId8"/>
    <p:sldId id="273" r:id="rId9"/>
    <p:sldId id="274" r:id="rId10"/>
    <p:sldId id="275" r:id="rId11"/>
    <p:sldId id="278" r:id="rId12"/>
    <p:sldId id="279" r:id="rId13"/>
    <p:sldId id="266" r:id="rId14"/>
    <p:sldId id="267" r:id="rId15"/>
    <p:sldId id="27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86C"/>
    <a:srgbClr val="898989"/>
    <a:srgbClr val="054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AC384-7AA1-4C18-B281-98DE1BCEF6E0}" v="12" dt="2025-10-09T13:38:09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letier, Dominique (CFIA/ACIA)" userId="80e54c01-2301-4fcd-b9c1-d6eb9e5400d8" providerId="ADAL" clId="{393AC384-7AA1-4C18-B281-98DE1BCEF6E0}"/>
    <pc:docChg chg="undo custSel addSld delSld modSld sldOrd">
      <pc:chgData name="Pelletier, Dominique (CFIA/ACIA)" userId="80e54c01-2301-4fcd-b9c1-d6eb9e5400d8" providerId="ADAL" clId="{393AC384-7AA1-4C18-B281-98DE1BCEF6E0}" dt="2025-10-09T14:04:24.177" v="965" actId="18131"/>
      <pc:docMkLst>
        <pc:docMk/>
      </pc:docMkLst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752985291" sldId="257"/>
        </pc:sldMkLst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847719731" sldId="258"/>
        </pc:sldMkLst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1353781706" sldId="259"/>
        </pc:sldMkLst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2513456476" sldId="260"/>
        </pc:sldMkLst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4092568010" sldId="262"/>
        </pc:sldMkLst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2276813648" sldId="264"/>
        </pc:sldMkLst>
      </pc:sldChg>
      <pc:sldChg chg="addSp delSp modSp mod">
        <pc:chgData name="Pelletier, Dominique (CFIA/ACIA)" userId="80e54c01-2301-4fcd-b9c1-d6eb9e5400d8" providerId="ADAL" clId="{393AC384-7AA1-4C18-B281-98DE1BCEF6E0}" dt="2025-10-08T18:50:27.372" v="561" actId="20577"/>
        <pc:sldMkLst>
          <pc:docMk/>
          <pc:sldMk cId="17245066" sldId="265"/>
        </pc:sldMkLst>
        <pc:spChg chg="mod">
          <ac:chgData name="Pelletier, Dominique (CFIA/ACIA)" userId="80e54c01-2301-4fcd-b9c1-d6eb9e5400d8" providerId="ADAL" clId="{393AC384-7AA1-4C18-B281-98DE1BCEF6E0}" dt="2025-10-08T18:50:27.372" v="561" actId="20577"/>
          <ac:spMkLst>
            <pc:docMk/>
            <pc:sldMk cId="17245066" sldId="265"/>
            <ac:spMk id="2" creationId="{09DF9589-9B0D-04A7-B948-29BC810F76C5}"/>
          </ac:spMkLst>
        </pc:spChg>
        <pc:picChg chg="add del">
          <ac:chgData name="Pelletier, Dominique (CFIA/ACIA)" userId="80e54c01-2301-4fcd-b9c1-d6eb9e5400d8" providerId="ADAL" clId="{393AC384-7AA1-4C18-B281-98DE1BCEF6E0}" dt="2025-10-08T13:58:26.410" v="31" actId="22"/>
          <ac:picMkLst>
            <pc:docMk/>
            <pc:sldMk cId="17245066" sldId="265"/>
            <ac:picMk id="5" creationId="{88BB4DC7-89EB-119A-C023-F936FC33D181}"/>
          </ac:picMkLst>
        </pc:picChg>
      </pc:sldChg>
      <pc:sldChg chg="modSp mod">
        <pc:chgData name="Pelletier, Dominique (CFIA/ACIA)" userId="80e54c01-2301-4fcd-b9c1-d6eb9e5400d8" providerId="ADAL" clId="{393AC384-7AA1-4C18-B281-98DE1BCEF6E0}" dt="2025-10-09T13:44:57.795" v="956" actId="27636"/>
        <pc:sldMkLst>
          <pc:docMk/>
          <pc:sldMk cId="1566220113" sldId="266"/>
        </pc:sldMkLst>
        <pc:spChg chg="mod">
          <ac:chgData name="Pelletier, Dominique (CFIA/ACIA)" userId="80e54c01-2301-4fcd-b9c1-d6eb9e5400d8" providerId="ADAL" clId="{393AC384-7AA1-4C18-B281-98DE1BCEF6E0}" dt="2025-10-09T13:44:57.795" v="956" actId="27636"/>
          <ac:spMkLst>
            <pc:docMk/>
            <pc:sldMk cId="1566220113" sldId="266"/>
            <ac:spMk id="3" creationId="{51FD5552-8AAE-62B0-4CCC-A242B65E6E13}"/>
          </ac:spMkLst>
        </pc:spChg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3856248210" sldId="266"/>
        </pc:sldMkLst>
      </pc:sldChg>
      <pc:sldChg chg="addSp modSp mod modClrScheme chgLayout">
        <pc:chgData name="Pelletier, Dominique (CFIA/ACIA)" userId="80e54c01-2301-4fcd-b9c1-d6eb9e5400d8" providerId="ADAL" clId="{393AC384-7AA1-4C18-B281-98DE1BCEF6E0}" dt="2025-10-09T14:04:24.177" v="965" actId="18131"/>
        <pc:sldMkLst>
          <pc:docMk/>
          <pc:sldMk cId="2343542387" sldId="267"/>
        </pc:sldMkLst>
        <pc:spChg chg="mod">
          <ac:chgData name="Pelletier, Dominique (CFIA/ACIA)" userId="80e54c01-2301-4fcd-b9c1-d6eb9e5400d8" providerId="ADAL" clId="{393AC384-7AA1-4C18-B281-98DE1BCEF6E0}" dt="2025-10-09T14:03:03.109" v="959" actId="26606"/>
          <ac:spMkLst>
            <pc:docMk/>
            <pc:sldMk cId="2343542387" sldId="267"/>
            <ac:spMk id="2" creationId="{2543E554-A261-9E8F-F1FA-0B138A45B9D8}"/>
          </ac:spMkLst>
        </pc:spChg>
        <pc:spChg chg="mod">
          <ac:chgData name="Pelletier, Dominique (CFIA/ACIA)" userId="80e54c01-2301-4fcd-b9c1-d6eb9e5400d8" providerId="ADAL" clId="{393AC384-7AA1-4C18-B281-98DE1BCEF6E0}" dt="2025-10-09T14:03:50.803" v="964" actId="403"/>
          <ac:spMkLst>
            <pc:docMk/>
            <pc:sldMk cId="2343542387" sldId="267"/>
            <ac:spMk id="3" creationId="{8780B154-98E1-D1BD-1438-355B707E61E9}"/>
          </ac:spMkLst>
        </pc:spChg>
        <pc:picChg chg="add mod modCrop">
          <ac:chgData name="Pelletier, Dominique (CFIA/ACIA)" userId="80e54c01-2301-4fcd-b9c1-d6eb9e5400d8" providerId="ADAL" clId="{393AC384-7AA1-4C18-B281-98DE1BCEF6E0}" dt="2025-10-09T14:04:24.177" v="965" actId="18131"/>
          <ac:picMkLst>
            <pc:docMk/>
            <pc:sldMk cId="2343542387" sldId="267"/>
            <ac:picMk id="5" creationId="{93D40198-6A82-8523-8438-469EF91B9CEE}"/>
          </ac:picMkLst>
        </pc:picChg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3073557167" sldId="268"/>
        </pc:sldMkLst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255120079" sldId="269"/>
        </pc:sldMkLst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2368279892" sldId="270"/>
        </pc:sldMkLst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2799507773" sldId="271"/>
        </pc:sldMkLst>
      </pc:sldChg>
      <pc:sldChg chg="addSp delSp modSp new mod ord modClrScheme chgLayout">
        <pc:chgData name="Pelletier, Dominique (CFIA/ACIA)" userId="80e54c01-2301-4fcd-b9c1-d6eb9e5400d8" providerId="ADAL" clId="{393AC384-7AA1-4C18-B281-98DE1BCEF6E0}" dt="2025-10-08T14:41:48.194" v="38"/>
        <pc:sldMkLst>
          <pc:docMk/>
          <pc:sldMk cId="1557379427" sldId="273"/>
        </pc:sldMkLst>
        <pc:spChg chg="del">
          <ac:chgData name="Pelletier, Dominique (CFIA/ACIA)" userId="80e54c01-2301-4fcd-b9c1-d6eb9e5400d8" providerId="ADAL" clId="{393AC384-7AA1-4C18-B281-98DE1BCEF6E0}" dt="2025-10-08T13:50:18.651" v="2" actId="700"/>
          <ac:spMkLst>
            <pc:docMk/>
            <pc:sldMk cId="1557379427" sldId="273"/>
            <ac:spMk id="2" creationId="{31554E7F-4D54-E457-4BE6-50589E2EC767}"/>
          </ac:spMkLst>
        </pc:spChg>
        <pc:spChg chg="del">
          <ac:chgData name="Pelletier, Dominique (CFIA/ACIA)" userId="80e54c01-2301-4fcd-b9c1-d6eb9e5400d8" providerId="ADAL" clId="{393AC384-7AA1-4C18-B281-98DE1BCEF6E0}" dt="2025-10-08T13:50:18.651" v="2" actId="700"/>
          <ac:spMkLst>
            <pc:docMk/>
            <pc:sldMk cId="1557379427" sldId="273"/>
            <ac:spMk id="3" creationId="{BD9E32CC-8F01-813A-CDA0-95A536337572}"/>
          </ac:spMkLst>
        </pc:spChg>
        <pc:grpChg chg="add mod">
          <ac:chgData name="Pelletier, Dominique (CFIA/ACIA)" userId="80e54c01-2301-4fcd-b9c1-d6eb9e5400d8" providerId="ADAL" clId="{393AC384-7AA1-4C18-B281-98DE1BCEF6E0}" dt="2025-10-08T13:55:04.880" v="29" actId="1076"/>
          <ac:grpSpMkLst>
            <pc:docMk/>
            <pc:sldMk cId="1557379427" sldId="273"/>
            <ac:grpSpMk id="12" creationId="{E7188352-D4AF-B46C-50D2-1211BEC3130B}"/>
          </ac:grpSpMkLst>
        </pc:grpChg>
        <pc:grpChg chg="add mod">
          <ac:chgData name="Pelletier, Dominique (CFIA/ACIA)" userId="80e54c01-2301-4fcd-b9c1-d6eb9e5400d8" providerId="ADAL" clId="{393AC384-7AA1-4C18-B281-98DE1BCEF6E0}" dt="2025-10-08T13:55:02.378" v="28" actId="1076"/>
          <ac:grpSpMkLst>
            <pc:docMk/>
            <pc:sldMk cId="1557379427" sldId="273"/>
            <ac:grpSpMk id="13" creationId="{830D6F0B-D2CA-1796-4C16-6FC51F9EEBCE}"/>
          </ac:grpSpMkLst>
        </pc:grpChg>
        <pc:picChg chg="add mod modCrop">
          <ac:chgData name="Pelletier, Dominique (CFIA/ACIA)" userId="80e54c01-2301-4fcd-b9c1-d6eb9e5400d8" providerId="ADAL" clId="{393AC384-7AA1-4C18-B281-98DE1BCEF6E0}" dt="2025-10-08T13:54:56.995" v="27" actId="164"/>
          <ac:picMkLst>
            <pc:docMk/>
            <pc:sldMk cId="1557379427" sldId="273"/>
            <ac:picMk id="5" creationId="{A1E53850-5453-34CC-2142-0D84270789E4}"/>
          </ac:picMkLst>
        </pc:picChg>
        <pc:picChg chg="add mod">
          <ac:chgData name="Pelletier, Dominique (CFIA/ACIA)" userId="80e54c01-2301-4fcd-b9c1-d6eb9e5400d8" providerId="ADAL" clId="{393AC384-7AA1-4C18-B281-98DE1BCEF6E0}" dt="2025-10-08T13:54:56.995" v="27" actId="164"/>
          <ac:picMkLst>
            <pc:docMk/>
            <pc:sldMk cId="1557379427" sldId="273"/>
            <ac:picMk id="7" creationId="{BA250BC4-F180-AD1A-050B-A3459970460D}"/>
          </ac:picMkLst>
        </pc:picChg>
        <pc:picChg chg="add mod">
          <ac:chgData name="Pelletier, Dominique (CFIA/ACIA)" userId="80e54c01-2301-4fcd-b9c1-d6eb9e5400d8" providerId="ADAL" clId="{393AC384-7AA1-4C18-B281-98DE1BCEF6E0}" dt="2025-10-08T13:54:53.056" v="26" actId="164"/>
          <ac:picMkLst>
            <pc:docMk/>
            <pc:sldMk cId="1557379427" sldId="273"/>
            <ac:picMk id="9" creationId="{313F09EF-33A3-3BC4-A5D6-EFE63F205CC2}"/>
          </ac:picMkLst>
        </pc:picChg>
        <pc:picChg chg="add mod">
          <ac:chgData name="Pelletier, Dominique (CFIA/ACIA)" userId="80e54c01-2301-4fcd-b9c1-d6eb9e5400d8" providerId="ADAL" clId="{393AC384-7AA1-4C18-B281-98DE1BCEF6E0}" dt="2025-10-08T13:54:53.056" v="26" actId="164"/>
          <ac:picMkLst>
            <pc:docMk/>
            <pc:sldMk cId="1557379427" sldId="273"/>
            <ac:picMk id="11" creationId="{2D2DCE8D-C798-9CE1-B41E-D9B00BC4AC38}"/>
          </ac:picMkLst>
        </pc:picChg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1766522469" sldId="273"/>
        </pc:sldMkLst>
      </pc:sldChg>
      <pc:sldChg chg="addSp delSp new mod modClrScheme chgLayout">
        <pc:chgData name="Pelletier, Dominique (CFIA/ACIA)" userId="80e54c01-2301-4fcd-b9c1-d6eb9e5400d8" providerId="ADAL" clId="{393AC384-7AA1-4C18-B281-98DE1BCEF6E0}" dt="2025-10-08T13:58:36.586" v="34" actId="22"/>
        <pc:sldMkLst>
          <pc:docMk/>
          <pc:sldMk cId="136593185" sldId="274"/>
        </pc:sldMkLst>
        <pc:spChg chg="del">
          <ac:chgData name="Pelletier, Dominique (CFIA/ACIA)" userId="80e54c01-2301-4fcd-b9c1-d6eb9e5400d8" providerId="ADAL" clId="{393AC384-7AA1-4C18-B281-98DE1BCEF6E0}" dt="2025-10-08T13:58:34.443" v="33" actId="700"/>
          <ac:spMkLst>
            <pc:docMk/>
            <pc:sldMk cId="136593185" sldId="274"/>
            <ac:spMk id="2" creationId="{BC6ECA37-2273-0580-EB5E-6607BB3914CD}"/>
          </ac:spMkLst>
        </pc:spChg>
        <pc:spChg chg="del">
          <ac:chgData name="Pelletier, Dominique (CFIA/ACIA)" userId="80e54c01-2301-4fcd-b9c1-d6eb9e5400d8" providerId="ADAL" clId="{393AC384-7AA1-4C18-B281-98DE1BCEF6E0}" dt="2025-10-08T13:58:34.443" v="33" actId="700"/>
          <ac:spMkLst>
            <pc:docMk/>
            <pc:sldMk cId="136593185" sldId="274"/>
            <ac:spMk id="3" creationId="{2CC585AB-B55F-053A-CFBF-4FB8F047090C}"/>
          </ac:spMkLst>
        </pc:spChg>
        <pc:picChg chg="add">
          <ac:chgData name="Pelletier, Dominique (CFIA/ACIA)" userId="80e54c01-2301-4fcd-b9c1-d6eb9e5400d8" providerId="ADAL" clId="{393AC384-7AA1-4C18-B281-98DE1BCEF6E0}" dt="2025-10-08T13:58:36.586" v="34" actId="22"/>
          <ac:picMkLst>
            <pc:docMk/>
            <pc:sldMk cId="136593185" sldId="274"/>
            <ac:picMk id="5" creationId="{55E37A51-048A-FD28-131B-17052F7C5813}"/>
          </ac:picMkLst>
        </pc:picChg>
      </pc:sldChg>
      <pc:sldChg chg="addSp new mod">
        <pc:chgData name="Pelletier, Dominique (CFIA/ACIA)" userId="80e54c01-2301-4fcd-b9c1-d6eb9e5400d8" providerId="ADAL" clId="{393AC384-7AA1-4C18-B281-98DE1BCEF6E0}" dt="2025-10-08T14:41:32.693" v="36" actId="22"/>
        <pc:sldMkLst>
          <pc:docMk/>
          <pc:sldMk cId="4099608244" sldId="275"/>
        </pc:sldMkLst>
        <pc:picChg chg="add">
          <ac:chgData name="Pelletier, Dominique (CFIA/ACIA)" userId="80e54c01-2301-4fcd-b9c1-d6eb9e5400d8" providerId="ADAL" clId="{393AC384-7AA1-4C18-B281-98DE1BCEF6E0}" dt="2025-10-08T14:41:32.693" v="36" actId="22"/>
          <ac:picMkLst>
            <pc:docMk/>
            <pc:sldMk cId="4099608244" sldId="275"/>
            <ac:picMk id="3" creationId="{C008CCC7-9BE4-FACC-9B6B-612D8193319F}"/>
          </ac:picMkLst>
        </pc:picChg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539173287" sldId="276"/>
        </pc:sldMkLst>
      </pc:sldChg>
      <pc:sldChg chg="modSp new mod modNotesTx">
        <pc:chgData name="Pelletier, Dominique (CFIA/ACIA)" userId="80e54c01-2301-4fcd-b9c1-d6eb9e5400d8" providerId="ADAL" clId="{393AC384-7AA1-4C18-B281-98DE1BCEF6E0}" dt="2025-10-09T13:43:00.624" v="921" actId="20577"/>
        <pc:sldMkLst>
          <pc:docMk/>
          <pc:sldMk cId="4203190205" sldId="276"/>
        </pc:sldMkLst>
        <pc:spChg chg="mod">
          <ac:chgData name="Pelletier, Dominique (CFIA/ACIA)" userId="80e54c01-2301-4fcd-b9c1-d6eb9e5400d8" providerId="ADAL" clId="{393AC384-7AA1-4C18-B281-98DE1BCEF6E0}" dt="2025-10-08T14:43:35.844" v="49" actId="20577"/>
          <ac:spMkLst>
            <pc:docMk/>
            <pc:sldMk cId="4203190205" sldId="276"/>
            <ac:spMk id="2" creationId="{5ABA947C-BB9F-07A8-C2C0-EA5303E148C9}"/>
          </ac:spMkLst>
        </pc:spChg>
        <pc:spChg chg="mod">
          <ac:chgData name="Pelletier, Dominique (CFIA/ACIA)" userId="80e54c01-2301-4fcd-b9c1-d6eb9e5400d8" providerId="ADAL" clId="{393AC384-7AA1-4C18-B281-98DE1BCEF6E0}" dt="2025-10-09T13:43:00.624" v="921" actId="20577"/>
          <ac:spMkLst>
            <pc:docMk/>
            <pc:sldMk cId="4203190205" sldId="276"/>
            <ac:spMk id="3" creationId="{EFA02E8B-1DA7-549C-D88D-9911E280A300}"/>
          </ac:spMkLst>
        </pc:spChg>
      </pc:sldChg>
      <pc:sldChg chg="del">
        <pc:chgData name="Pelletier, Dominique (CFIA/ACIA)" userId="80e54c01-2301-4fcd-b9c1-d6eb9e5400d8" providerId="ADAL" clId="{393AC384-7AA1-4C18-B281-98DE1BCEF6E0}" dt="2025-10-08T13:49:49.095" v="0" actId="47"/>
        <pc:sldMkLst>
          <pc:docMk/>
          <pc:sldMk cId="1579080001" sldId="277"/>
        </pc:sldMkLst>
      </pc:sldChg>
      <pc:sldChg chg="modSp new mod ord">
        <pc:chgData name="Pelletier, Dominique (CFIA/ACIA)" userId="80e54c01-2301-4fcd-b9c1-d6eb9e5400d8" providerId="ADAL" clId="{393AC384-7AA1-4C18-B281-98DE1BCEF6E0}" dt="2025-10-09T13:43:56.833" v="950" actId="20577"/>
        <pc:sldMkLst>
          <pc:docMk/>
          <pc:sldMk cId="4207200324" sldId="277"/>
        </pc:sldMkLst>
        <pc:spChg chg="mod">
          <ac:chgData name="Pelletier, Dominique (CFIA/ACIA)" userId="80e54c01-2301-4fcd-b9c1-d6eb9e5400d8" providerId="ADAL" clId="{393AC384-7AA1-4C18-B281-98DE1BCEF6E0}" dt="2025-10-09T13:43:56.833" v="950" actId="20577"/>
          <ac:spMkLst>
            <pc:docMk/>
            <pc:sldMk cId="4207200324" sldId="277"/>
            <ac:spMk id="2" creationId="{3303F2C1-6D6A-B906-05E1-E6CFF5ACE945}"/>
          </ac:spMkLst>
        </pc:spChg>
        <pc:spChg chg="mod">
          <ac:chgData name="Pelletier, Dominique (CFIA/ACIA)" userId="80e54c01-2301-4fcd-b9c1-d6eb9e5400d8" providerId="ADAL" clId="{393AC384-7AA1-4C18-B281-98DE1BCEF6E0}" dt="2025-10-09T13:16:41.335" v="770" actId="6549"/>
          <ac:spMkLst>
            <pc:docMk/>
            <pc:sldMk cId="4207200324" sldId="277"/>
            <ac:spMk id="3" creationId="{32971E64-4092-07AE-643B-BDAC854FCA59}"/>
          </ac:spMkLst>
        </pc:spChg>
      </pc:sldChg>
      <pc:sldChg chg="addSp delSp modSp new mod ord modClrScheme chgLayout">
        <pc:chgData name="Pelletier, Dominique (CFIA/ACIA)" userId="80e54c01-2301-4fcd-b9c1-d6eb9e5400d8" providerId="ADAL" clId="{393AC384-7AA1-4C18-B281-98DE1BCEF6E0}" dt="2025-10-09T13:44:27.255" v="952"/>
        <pc:sldMkLst>
          <pc:docMk/>
          <pc:sldMk cId="799186510" sldId="278"/>
        </pc:sldMkLst>
        <pc:spChg chg="del">
          <ac:chgData name="Pelletier, Dominique (CFIA/ACIA)" userId="80e54c01-2301-4fcd-b9c1-d6eb9e5400d8" providerId="ADAL" clId="{393AC384-7AA1-4C18-B281-98DE1BCEF6E0}" dt="2025-10-08T17:54:22.422" v="418" actId="700"/>
          <ac:spMkLst>
            <pc:docMk/>
            <pc:sldMk cId="799186510" sldId="278"/>
            <ac:spMk id="2" creationId="{250497EB-F735-1327-3F2E-341017BE147A}"/>
          </ac:spMkLst>
        </pc:spChg>
        <pc:spChg chg="del">
          <ac:chgData name="Pelletier, Dominique (CFIA/ACIA)" userId="80e54c01-2301-4fcd-b9c1-d6eb9e5400d8" providerId="ADAL" clId="{393AC384-7AA1-4C18-B281-98DE1BCEF6E0}" dt="2025-10-08T17:54:22.422" v="418" actId="700"/>
          <ac:spMkLst>
            <pc:docMk/>
            <pc:sldMk cId="799186510" sldId="278"/>
            <ac:spMk id="3" creationId="{14BFADB4-4838-F4A6-C4A5-E5F58F00BA8E}"/>
          </ac:spMkLst>
        </pc:spChg>
        <pc:spChg chg="add mod">
          <ac:chgData name="Pelletier, Dominique (CFIA/ACIA)" userId="80e54c01-2301-4fcd-b9c1-d6eb9e5400d8" providerId="ADAL" clId="{393AC384-7AA1-4C18-B281-98DE1BCEF6E0}" dt="2025-10-08T18:54:34.146" v="648" actId="20577"/>
          <ac:spMkLst>
            <pc:docMk/>
            <pc:sldMk cId="799186510" sldId="278"/>
            <ac:spMk id="10" creationId="{E8B1ACF1-7A98-A0CC-CBE1-6D26796455B4}"/>
          </ac:spMkLst>
        </pc:spChg>
        <pc:picChg chg="add del">
          <ac:chgData name="Pelletier, Dominique (CFIA/ACIA)" userId="80e54c01-2301-4fcd-b9c1-d6eb9e5400d8" providerId="ADAL" clId="{393AC384-7AA1-4C18-B281-98DE1BCEF6E0}" dt="2025-10-08T17:54:28.814" v="420" actId="22"/>
          <ac:picMkLst>
            <pc:docMk/>
            <pc:sldMk cId="799186510" sldId="278"/>
            <ac:picMk id="5" creationId="{59A28B8E-C898-1598-CC25-A5D6A6551D64}"/>
          </ac:picMkLst>
        </pc:picChg>
        <pc:picChg chg="add mod">
          <ac:chgData name="Pelletier, Dominique (CFIA/ACIA)" userId="80e54c01-2301-4fcd-b9c1-d6eb9e5400d8" providerId="ADAL" clId="{393AC384-7AA1-4C18-B281-98DE1BCEF6E0}" dt="2025-10-08T17:55:05.653" v="424" actId="1440"/>
          <ac:picMkLst>
            <pc:docMk/>
            <pc:sldMk cId="799186510" sldId="278"/>
            <ac:picMk id="7" creationId="{D3A7FE65-D4E0-8433-8DF7-1AC83A0891D3}"/>
          </ac:picMkLst>
        </pc:picChg>
        <pc:picChg chg="add mod">
          <ac:chgData name="Pelletier, Dominique (CFIA/ACIA)" userId="80e54c01-2301-4fcd-b9c1-d6eb9e5400d8" providerId="ADAL" clId="{393AC384-7AA1-4C18-B281-98DE1BCEF6E0}" dt="2025-10-08T19:05:52.264" v="740" actId="14100"/>
          <ac:picMkLst>
            <pc:docMk/>
            <pc:sldMk cId="799186510" sldId="278"/>
            <ac:picMk id="9" creationId="{1D4E4C91-9795-9329-5982-095BE80898D3}"/>
          </ac:picMkLst>
        </pc:picChg>
      </pc:sldChg>
      <pc:sldChg chg="addSp delSp modSp add mod ord modClrScheme chgLayout">
        <pc:chgData name="Pelletier, Dominique (CFIA/ACIA)" userId="80e54c01-2301-4fcd-b9c1-d6eb9e5400d8" providerId="ADAL" clId="{393AC384-7AA1-4C18-B281-98DE1BCEF6E0}" dt="2025-10-09T13:44:27.255" v="952"/>
        <pc:sldMkLst>
          <pc:docMk/>
          <pc:sldMk cId="2865239924" sldId="279"/>
        </pc:sldMkLst>
        <pc:spChg chg="add del mod ord">
          <ac:chgData name="Pelletier, Dominique (CFIA/ACIA)" userId="80e54c01-2301-4fcd-b9c1-d6eb9e5400d8" providerId="ADAL" clId="{393AC384-7AA1-4C18-B281-98DE1BCEF6E0}" dt="2025-10-08T17:58:56.073" v="443" actId="478"/>
          <ac:spMkLst>
            <pc:docMk/>
            <pc:sldMk cId="2865239924" sldId="279"/>
            <ac:spMk id="6" creationId="{37143A20-1732-CAFF-C07E-69CA88FFD7E0}"/>
          </ac:spMkLst>
        </pc:spChg>
        <pc:spChg chg="add del mod ord">
          <ac:chgData name="Pelletier, Dominique (CFIA/ACIA)" userId="80e54c01-2301-4fcd-b9c1-d6eb9e5400d8" providerId="ADAL" clId="{393AC384-7AA1-4C18-B281-98DE1BCEF6E0}" dt="2025-10-08T17:59:01.911" v="444" actId="478"/>
          <ac:spMkLst>
            <pc:docMk/>
            <pc:sldMk cId="2865239924" sldId="279"/>
            <ac:spMk id="8" creationId="{3309E7D0-0C10-4901-F7D1-5E84BB9759A5}"/>
          </ac:spMkLst>
        </pc:spChg>
        <pc:spChg chg="add del mod ord">
          <ac:chgData name="Pelletier, Dominique (CFIA/ACIA)" userId="80e54c01-2301-4fcd-b9c1-d6eb9e5400d8" providerId="ADAL" clId="{393AC384-7AA1-4C18-B281-98DE1BCEF6E0}" dt="2025-10-08T17:58:46.986" v="442" actId="478"/>
          <ac:spMkLst>
            <pc:docMk/>
            <pc:sldMk cId="2865239924" sldId="279"/>
            <ac:spMk id="10" creationId="{8434729A-74CB-F849-E02A-EE60BC21FD0C}"/>
          </ac:spMkLst>
        </pc:spChg>
        <pc:spChg chg="add del mod ord">
          <ac:chgData name="Pelletier, Dominique (CFIA/ACIA)" userId="80e54c01-2301-4fcd-b9c1-d6eb9e5400d8" providerId="ADAL" clId="{393AC384-7AA1-4C18-B281-98DE1BCEF6E0}" dt="2025-10-08T17:59:26.529" v="449" actId="478"/>
          <ac:spMkLst>
            <pc:docMk/>
            <pc:sldMk cId="2865239924" sldId="279"/>
            <ac:spMk id="11" creationId="{992F1265-5957-6A3A-5C8A-5AD3EF4F2D60}"/>
          </ac:spMkLst>
        </pc:spChg>
        <pc:spChg chg="add del mod ord">
          <ac:chgData name="Pelletier, Dominique (CFIA/ACIA)" userId="80e54c01-2301-4fcd-b9c1-d6eb9e5400d8" providerId="ADAL" clId="{393AC384-7AA1-4C18-B281-98DE1BCEF6E0}" dt="2025-10-08T18:49:11.536" v="504" actId="14100"/>
          <ac:spMkLst>
            <pc:docMk/>
            <pc:sldMk cId="2865239924" sldId="279"/>
            <ac:spMk id="12" creationId="{90028E46-ADDA-D4D0-0BF5-5431F5A1D6F7}"/>
          </ac:spMkLst>
        </pc:spChg>
        <pc:spChg chg="add mod">
          <ac:chgData name="Pelletier, Dominique (CFIA/ACIA)" userId="80e54c01-2301-4fcd-b9c1-d6eb9e5400d8" providerId="ADAL" clId="{393AC384-7AA1-4C18-B281-98DE1BCEF6E0}" dt="2025-10-08T17:58:35.001" v="439" actId="767"/>
          <ac:spMkLst>
            <pc:docMk/>
            <pc:sldMk cId="2865239924" sldId="279"/>
            <ac:spMk id="13" creationId="{4B10DCD9-62C3-5C6D-1221-8E61222A5684}"/>
          </ac:spMkLst>
        </pc:spChg>
        <pc:spChg chg="add mod">
          <ac:chgData name="Pelletier, Dominique (CFIA/ACIA)" userId="80e54c01-2301-4fcd-b9c1-d6eb9e5400d8" providerId="ADAL" clId="{393AC384-7AA1-4C18-B281-98DE1BCEF6E0}" dt="2025-10-08T18:55:27.248" v="693" actId="13926"/>
          <ac:spMkLst>
            <pc:docMk/>
            <pc:sldMk cId="2865239924" sldId="279"/>
            <ac:spMk id="14" creationId="{623CB1CF-F008-C818-4FEF-BDAF1A44EE17}"/>
          </ac:spMkLst>
        </pc:spChg>
        <pc:picChg chg="add del mod">
          <ac:chgData name="Pelletier, Dominique (CFIA/ACIA)" userId="80e54c01-2301-4fcd-b9c1-d6eb9e5400d8" providerId="ADAL" clId="{393AC384-7AA1-4C18-B281-98DE1BCEF6E0}" dt="2025-10-08T18:55:47.609" v="694" actId="1440"/>
          <ac:picMkLst>
            <pc:docMk/>
            <pc:sldMk cId="2865239924" sldId="279"/>
            <ac:picMk id="3" creationId="{4314DE07-1C31-A76B-7D26-326B7EE76E0C}"/>
          </ac:picMkLst>
        </pc:picChg>
        <pc:picChg chg="add mod">
          <ac:chgData name="Pelletier, Dominique (CFIA/ACIA)" userId="80e54c01-2301-4fcd-b9c1-d6eb9e5400d8" providerId="ADAL" clId="{393AC384-7AA1-4C18-B281-98DE1BCEF6E0}" dt="2025-10-08T18:55:58.024" v="696" actId="14100"/>
          <ac:picMkLst>
            <pc:docMk/>
            <pc:sldMk cId="2865239924" sldId="279"/>
            <ac:picMk id="5" creationId="{55124D9F-9407-B075-A5F1-55D8C6591D8F}"/>
          </ac:picMkLst>
        </pc:picChg>
        <pc:picChg chg="del">
          <ac:chgData name="Pelletier, Dominique (CFIA/ACIA)" userId="80e54c01-2301-4fcd-b9c1-d6eb9e5400d8" providerId="ADAL" clId="{393AC384-7AA1-4C18-B281-98DE1BCEF6E0}" dt="2025-10-08T17:57:36.814" v="431" actId="478"/>
          <ac:picMkLst>
            <pc:docMk/>
            <pc:sldMk cId="2865239924" sldId="279"/>
            <ac:picMk id="7" creationId="{F83D288E-CFF9-B22E-B912-5ED1C5F3D3CC}"/>
          </ac:picMkLst>
        </pc:picChg>
        <pc:picChg chg="del">
          <ac:chgData name="Pelletier, Dominique (CFIA/ACIA)" userId="80e54c01-2301-4fcd-b9c1-d6eb9e5400d8" providerId="ADAL" clId="{393AC384-7AA1-4C18-B281-98DE1BCEF6E0}" dt="2025-10-08T17:57:38.699" v="432" actId="478"/>
          <ac:picMkLst>
            <pc:docMk/>
            <pc:sldMk cId="2865239924" sldId="279"/>
            <ac:picMk id="9" creationId="{9B81F972-C0BA-8431-34A3-89059499F23C}"/>
          </ac:picMkLst>
        </pc:picChg>
      </pc:sldChg>
      <pc:sldMasterChg chg="delSldLayout">
        <pc:chgData name="Pelletier, Dominique (CFIA/ACIA)" userId="80e54c01-2301-4fcd-b9c1-d6eb9e5400d8" providerId="ADAL" clId="{393AC384-7AA1-4C18-B281-98DE1BCEF6E0}" dt="2025-10-08T13:49:49.095" v="0" actId="47"/>
        <pc:sldMasterMkLst>
          <pc:docMk/>
          <pc:sldMasterMk cId="3390744962" sldId="2147483663"/>
        </pc:sldMasterMkLst>
        <pc:sldLayoutChg chg="del">
          <pc:chgData name="Pelletier, Dominique (CFIA/ACIA)" userId="80e54c01-2301-4fcd-b9c1-d6eb9e5400d8" providerId="ADAL" clId="{393AC384-7AA1-4C18-B281-98DE1BCEF6E0}" dt="2025-10-08T13:49:49.095" v="0" actId="47"/>
          <pc:sldLayoutMkLst>
            <pc:docMk/>
            <pc:sldMasterMk cId="3390744962" sldId="2147483663"/>
            <pc:sldLayoutMk cId="3790909191" sldId="2147483677"/>
          </pc:sldLayoutMkLst>
        </pc:sldLayoutChg>
      </pc:sldMasterChg>
    </pc:docChg>
  </pc:docChgLst>
  <pc:docChgLst>
    <pc:chgData name="Pelletier, Dominique (CFIA/ACIA)" userId="S::dominique.pelletier@inspection.gc.ca::80e54c01-2301-4fcd-b9c1-d6eb9e5400d8" providerId="AD" clId="Web-{E8C1AB19-DE20-3A64-AA2D-74DE1793711B}"/>
    <pc:docChg chg="addSld modSld sldOrd">
      <pc:chgData name="Pelletier, Dominique (CFIA/ACIA)" userId="S::dominique.pelletier@inspection.gc.ca::80e54c01-2301-4fcd-b9c1-d6eb9e5400d8" providerId="AD" clId="Web-{E8C1AB19-DE20-3A64-AA2D-74DE1793711B}" dt="2025-09-23T18:26:02.914" v="237"/>
      <pc:docMkLst>
        <pc:docMk/>
      </pc:docMkLst>
      <pc:sldChg chg="addSp delSp modSp">
        <pc:chgData name="Pelletier, Dominique (CFIA/ACIA)" userId="S::dominique.pelletier@inspection.gc.ca::80e54c01-2301-4fcd-b9c1-d6eb9e5400d8" providerId="AD" clId="Web-{E8C1AB19-DE20-3A64-AA2D-74DE1793711B}" dt="2025-09-23T17:12:14.213" v="8"/>
        <pc:sldMkLst>
          <pc:docMk/>
          <pc:sldMk cId="752985291" sldId="257"/>
        </pc:sldMkLst>
      </pc:sldChg>
      <pc:sldChg chg="addSp delSp modSp mod modClrScheme chgLayout">
        <pc:chgData name="Pelletier, Dominique (CFIA/ACIA)" userId="S::dominique.pelletier@inspection.gc.ca::80e54c01-2301-4fcd-b9c1-d6eb9e5400d8" providerId="AD" clId="Web-{E8C1AB19-DE20-3A64-AA2D-74DE1793711B}" dt="2025-09-23T17:13:33.057" v="12" actId="1076"/>
        <pc:sldMkLst>
          <pc:docMk/>
          <pc:sldMk cId="847719731" sldId="258"/>
        </pc:sldMkLst>
      </pc:sldChg>
      <pc:sldChg chg="addSp delSp mod modClrScheme chgLayout">
        <pc:chgData name="Pelletier, Dominique (CFIA/ACIA)" userId="S::dominique.pelletier@inspection.gc.ca::80e54c01-2301-4fcd-b9c1-d6eb9e5400d8" providerId="AD" clId="Web-{E8C1AB19-DE20-3A64-AA2D-74DE1793711B}" dt="2025-09-23T17:15:01.075" v="14"/>
        <pc:sldMkLst>
          <pc:docMk/>
          <pc:sldMk cId="1353781706" sldId="259"/>
        </pc:sldMkLst>
      </pc:sldChg>
      <pc:sldChg chg="addSp delSp modSp mod modClrScheme chgLayout">
        <pc:chgData name="Pelletier, Dominique (CFIA/ACIA)" userId="S::dominique.pelletier@inspection.gc.ca::80e54c01-2301-4fcd-b9c1-d6eb9e5400d8" providerId="AD" clId="Web-{E8C1AB19-DE20-3A64-AA2D-74DE1793711B}" dt="2025-09-23T17:17:57.675" v="35"/>
        <pc:sldMkLst>
          <pc:docMk/>
          <pc:sldMk cId="2513456476" sldId="260"/>
        </pc:sldMkLst>
      </pc:sldChg>
      <pc:sldChg chg="delSp modSp mod modClrScheme chgLayout">
        <pc:chgData name="Pelletier, Dominique (CFIA/ACIA)" userId="S::dominique.pelletier@inspection.gc.ca::80e54c01-2301-4fcd-b9c1-d6eb9e5400d8" providerId="AD" clId="Web-{E8C1AB19-DE20-3A64-AA2D-74DE1793711B}" dt="2025-09-23T18:21:35.178" v="144" actId="20577"/>
        <pc:sldMkLst>
          <pc:docMk/>
          <pc:sldMk cId="4092568010" sldId="262"/>
        </pc:sldMkLst>
      </pc:sldChg>
      <pc:sldChg chg="ord">
        <pc:chgData name="Pelletier, Dominique (CFIA/ACIA)" userId="S::dominique.pelletier@inspection.gc.ca::80e54c01-2301-4fcd-b9c1-d6eb9e5400d8" providerId="AD" clId="Web-{E8C1AB19-DE20-3A64-AA2D-74DE1793711B}" dt="2025-09-23T17:16:25.641" v="15"/>
        <pc:sldMkLst>
          <pc:docMk/>
          <pc:sldMk cId="2276813648" sldId="264"/>
        </pc:sldMkLst>
      </pc:sldChg>
      <pc:sldChg chg="addSp delSp modSp mod setBg modClrScheme chgLayout">
        <pc:chgData name="Pelletier, Dominique (CFIA/ACIA)" userId="S::dominique.pelletier@inspection.gc.ca::80e54c01-2301-4fcd-b9c1-d6eb9e5400d8" providerId="AD" clId="Web-{E8C1AB19-DE20-3A64-AA2D-74DE1793711B}" dt="2025-09-23T17:27:55.246" v="138"/>
        <pc:sldMkLst>
          <pc:docMk/>
          <pc:sldMk cId="3856248210" sldId="266"/>
        </pc:sldMkLst>
      </pc:sldChg>
      <pc:sldChg chg="addSp delSp modSp new modNotes">
        <pc:chgData name="Pelletier, Dominique (CFIA/ACIA)" userId="S::dominique.pelletier@inspection.gc.ca::80e54c01-2301-4fcd-b9c1-d6eb9e5400d8" providerId="AD" clId="Web-{E8C1AB19-DE20-3A64-AA2D-74DE1793711B}" dt="2025-09-23T18:26:02.914" v="237"/>
        <pc:sldMkLst>
          <pc:docMk/>
          <pc:sldMk cId="3073557167" sldId="268"/>
        </pc:sldMkLst>
      </pc:sldChg>
    </pc:docChg>
  </pc:docChgLst>
  <pc:docChgLst>
    <pc:chgData name="Pelletier, Dominique (CFIA/ACIA)" userId="S::dominique.pelletier@inspection.gc.ca::80e54c01-2301-4fcd-b9c1-d6eb9e5400d8" providerId="AD" clId="Web-{D5683D9C-98C3-33FD-D1E5-B718BF14B6CA}"/>
    <pc:docChg chg="addSld delSld modSld sldOrd">
      <pc:chgData name="Pelletier, Dominique (CFIA/ACIA)" userId="S::dominique.pelletier@inspection.gc.ca::80e54c01-2301-4fcd-b9c1-d6eb9e5400d8" providerId="AD" clId="Web-{D5683D9C-98C3-33FD-D1E5-B718BF14B6CA}" dt="2025-10-02T18:24:39.672" v="1592" actId="20577"/>
      <pc:docMkLst>
        <pc:docMk/>
      </pc:docMkLst>
      <pc:sldChg chg="addSp modSp">
        <pc:chgData name="Pelletier, Dominique (CFIA/ACIA)" userId="S::dominique.pelletier@inspection.gc.ca::80e54c01-2301-4fcd-b9c1-d6eb9e5400d8" providerId="AD" clId="Web-{D5683D9C-98C3-33FD-D1E5-B718BF14B6CA}" dt="2025-10-02T18:01:29.445" v="1350" actId="1076"/>
        <pc:sldMkLst>
          <pc:docMk/>
          <pc:sldMk cId="752985291" sldId="257"/>
        </pc:sldMkLst>
      </pc:sldChg>
      <pc:sldChg chg="modSp">
        <pc:chgData name="Pelletier, Dominique (CFIA/ACIA)" userId="S::dominique.pelletier@inspection.gc.ca::80e54c01-2301-4fcd-b9c1-d6eb9e5400d8" providerId="AD" clId="Web-{D5683D9C-98C3-33FD-D1E5-B718BF14B6CA}" dt="2025-10-02T17:36:35.665" v="1084" actId="20577"/>
        <pc:sldMkLst>
          <pc:docMk/>
          <pc:sldMk cId="2513456476" sldId="260"/>
        </pc:sldMkLst>
      </pc:sldChg>
      <pc:sldChg chg="addSp modSp ord">
        <pc:chgData name="Pelletier, Dominique (CFIA/ACIA)" userId="S::dominique.pelletier@inspection.gc.ca::80e54c01-2301-4fcd-b9c1-d6eb9e5400d8" providerId="AD" clId="Web-{D5683D9C-98C3-33FD-D1E5-B718BF14B6CA}" dt="2025-10-02T15:07:51.076" v="696"/>
        <pc:sldMkLst>
          <pc:docMk/>
          <pc:sldMk cId="4092568010" sldId="262"/>
        </pc:sldMkLst>
      </pc:sldChg>
      <pc:sldChg chg="modSp ord">
        <pc:chgData name="Pelletier, Dominique (CFIA/ACIA)" userId="S::dominique.pelletier@inspection.gc.ca::80e54c01-2301-4fcd-b9c1-d6eb9e5400d8" providerId="AD" clId="Web-{D5683D9C-98C3-33FD-D1E5-B718BF14B6CA}" dt="2025-10-02T17:38:48.511" v="1112" actId="20577"/>
        <pc:sldMkLst>
          <pc:docMk/>
          <pc:sldMk cId="2276813648" sldId="264"/>
        </pc:sldMkLst>
      </pc:sldChg>
      <pc:sldChg chg="modNotes">
        <pc:chgData name="Pelletier, Dominique (CFIA/ACIA)" userId="S::dominique.pelletier@inspection.gc.ca::80e54c01-2301-4fcd-b9c1-d6eb9e5400d8" providerId="AD" clId="Web-{D5683D9C-98C3-33FD-D1E5-B718BF14B6CA}" dt="2025-10-02T14:47:00.415" v="153"/>
        <pc:sldMkLst>
          <pc:docMk/>
          <pc:sldMk cId="3856248210" sldId="266"/>
        </pc:sldMkLst>
      </pc:sldChg>
      <pc:sldChg chg="addSp delSp modSp modNotes">
        <pc:chgData name="Pelletier, Dominique (CFIA/ACIA)" userId="S::dominique.pelletier@inspection.gc.ca::80e54c01-2301-4fcd-b9c1-d6eb9e5400d8" providerId="AD" clId="Web-{D5683D9C-98C3-33FD-D1E5-B718BF14B6CA}" dt="2025-10-02T15:45:58.466" v="974" actId="20577"/>
        <pc:sldMkLst>
          <pc:docMk/>
          <pc:sldMk cId="3073557167" sldId="268"/>
        </pc:sldMkLst>
      </pc:sldChg>
      <pc:sldChg chg="addSp delSp modSp new">
        <pc:chgData name="Pelletier, Dominique (CFIA/ACIA)" userId="S::dominique.pelletier@inspection.gc.ca::80e54c01-2301-4fcd-b9c1-d6eb9e5400d8" providerId="AD" clId="Web-{D5683D9C-98C3-33FD-D1E5-B718BF14B6CA}" dt="2025-10-02T17:34:29.801" v="1035" actId="20577"/>
        <pc:sldMkLst>
          <pc:docMk/>
          <pc:sldMk cId="255120079" sldId="269"/>
        </pc:sldMkLst>
      </pc:sldChg>
      <pc:sldChg chg="modSp new">
        <pc:chgData name="Pelletier, Dominique (CFIA/ACIA)" userId="S::dominique.pelletier@inspection.gc.ca::80e54c01-2301-4fcd-b9c1-d6eb9e5400d8" providerId="AD" clId="Web-{D5683D9C-98C3-33FD-D1E5-B718BF14B6CA}" dt="2025-10-02T17:59:37.019" v="1347" actId="20577"/>
        <pc:sldMkLst>
          <pc:docMk/>
          <pc:sldMk cId="2368279892" sldId="270"/>
        </pc:sldMkLst>
      </pc:sldChg>
      <pc:sldChg chg="modSp add ord replId">
        <pc:chgData name="Pelletier, Dominique (CFIA/ACIA)" userId="S::dominique.pelletier@inspection.gc.ca::80e54c01-2301-4fcd-b9c1-d6eb9e5400d8" providerId="AD" clId="Web-{D5683D9C-98C3-33FD-D1E5-B718BF14B6CA}" dt="2025-10-02T17:37:52.213" v="1095"/>
        <pc:sldMkLst>
          <pc:docMk/>
          <pc:sldMk cId="2799507773" sldId="271"/>
        </pc:sldMkLst>
      </pc:sldChg>
      <pc:sldChg chg="addSp delSp modSp new mod modClrScheme chgLayout">
        <pc:chgData name="Pelletier, Dominique (CFIA/ACIA)" userId="S::dominique.pelletier@inspection.gc.ca::80e54c01-2301-4fcd-b9c1-d6eb9e5400d8" providerId="AD" clId="Web-{D5683D9C-98C3-33FD-D1E5-B718BF14B6CA}" dt="2025-10-02T17:58:04.483" v="1331" actId="1076"/>
        <pc:sldMkLst>
          <pc:docMk/>
          <pc:sldMk cId="1807727019" sldId="272"/>
        </pc:sldMkLst>
        <pc:picChg chg="add mod">
          <ac:chgData name="Pelletier, Dominique (CFIA/ACIA)" userId="S::dominique.pelletier@inspection.gc.ca::80e54c01-2301-4fcd-b9c1-d6eb9e5400d8" providerId="AD" clId="Web-{D5683D9C-98C3-33FD-D1E5-B718BF14B6CA}" dt="2025-10-02T17:58:04.483" v="1331" actId="1076"/>
          <ac:picMkLst>
            <pc:docMk/>
            <pc:sldMk cId="1807727019" sldId="272"/>
            <ac:picMk id="4" creationId="{C9D35489-A9E0-DC1B-1208-BFF631D764DD}"/>
          </ac:picMkLst>
        </pc:picChg>
      </pc:sldChg>
      <pc:sldChg chg="modSp new">
        <pc:chgData name="Pelletier, Dominique (CFIA/ACIA)" userId="S::dominique.pelletier@inspection.gc.ca::80e54c01-2301-4fcd-b9c1-d6eb9e5400d8" providerId="AD" clId="Web-{D5683D9C-98C3-33FD-D1E5-B718BF14B6CA}" dt="2025-10-02T18:20:16.588" v="1566" actId="20577"/>
        <pc:sldMkLst>
          <pc:docMk/>
          <pc:sldMk cId="1766522469" sldId="273"/>
        </pc:sldMkLst>
      </pc:sldChg>
      <pc:sldChg chg="modSp new">
        <pc:chgData name="Pelletier, Dominique (CFIA/ACIA)" userId="S::dominique.pelletier@inspection.gc.ca::80e54c01-2301-4fcd-b9c1-d6eb9e5400d8" providerId="AD" clId="Web-{D5683D9C-98C3-33FD-D1E5-B718BF14B6CA}" dt="2025-10-02T18:17:03.178" v="1512" actId="20577"/>
        <pc:sldMkLst>
          <pc:docMk/>
          <pc:sldMk cId="539173287" sldId="276"/>
        </pc:sldMkLst>
      </pc:sldChg>
      <pc:sldChg chg="modSp new">
        <pc:chgData name="Pelletier, Dominique (CFIA/ACIA)" userId="S::dominique.pelletier@inspection.gc.ca::80e54c01-2301-4fcd-b9c1-d6eb9e5400d8" providerId="AD" clId="Web-{D5683D9C-98C3-33FD-D1E5-B718BF14B6CA}" dt="2025-10-02T18:24:39.672" v="1592" actId="20577"/>
        <pc:sldMkLst>
          <pc:docMk/>
          <pc:sldMk cId="1579080001" sldId="277"/>
        </pc:sldMkLst>
      </pc:sldChg>
    </pc:docChg>
  </pc:docChgLst>
  <pc:docChgLst>
    <pc:chgData name="Pelletier, Dominique (CFIA/ACIA)" userId="S::dominique.pelletier@inspection.gc.ca::80e54c01-2301-4fcd-b9c1-d6eb9e5400d8" providerId="AD" clId="Web-{F7EF359A-54A7-B02B-A8A1-5467C4AF04E5}"/>
    <pc:docChg chg="delSld modSld">
      <pc:chgData name="Pelletier, Dominique (CFIA/ACIA)" userId="S::dominique.pelletier@inspection.gc.ca::80e54c01-2301-4fcd-b9c1-d6eb9e5400d8" providerId="AD" clId="Web-{F7EF359A-54A7-B02B-A8A1-5467C4AF04E5}" dt="2025-10-07T13:54:26.683" v="207" actId="20577"/>
      <pc:docMkLst>
        <pc:docMk/>
      </pc:docMkLst>
      <pc:sldChg chg="addSp delSp modSp mod modClrScheme chgLayout">
        <pc:chgData name="Pelletier, Dominique (CFIA/ACIA)" userId="S::dominique.pelletier@inspection.gc.ca::80e54c01-2301-4fcd-b9c1-d6eb9e5400d8" providerId="AD" clId="Web-{F7EF359A-54A7-B02B-A8A1-5467C4AF04E5}" dt="2025-10-07T13:17:09.339" v="72" actId="20577"/>
        <pc:sldMkLst>
          <pc:docMk/>
          <pc:sldMk cId="2276813648" sldId="264"/>
        </pc:sldMkLst>
      </pc:sldChg>
      <pc:sldChg chg="addSp delSp modSp mod setBg">
        <pc:chgData name="Pelletier, Dominique (CFIA/ACIA)" userId="S::dominique.pelletier@inspection.gc.ca::80e54c01-2301-4fcd-b9c1-d6eb9e5400d8" providerId="AD" clId="Web-{F7EF359A-54A7-B02B-A8A1-5467C4AF04E5}" dt="2025-10-07T13:54:26.683" v="207" actId="20577"/>
        <pc:sldMkLst>
          <pc:docMk/>
          <pc:sldMk cId="255120079" sldId="269"/>
        </pc:sldMkLst>
      </pc:sldChg>
      <pc:sldChg chg="addSp delSp modSp">
        <pc:chgData name="Pelletier, Dominique (CFIA/ACIA)" userId="S::dominique.pelletier@inspection.gc.ca::80e54c01-2301-4fcd-b9c1-d6eb9e5400d8" providerId="AD" clId="Web-{F7EF359A-54A7-B02B-A8A1-5467C4AF04E5}" dt="2025-10-07T13:49:40.440" v="137" actId="14100"/>
        <pc:sldMkLst>
          <pc:docMk/>
          <pc:sldMk cId="2368279892" sldId="270"/>
        </pc:sldMkLst>
      </pc:sldChg>
      <pc:sldChg chg="modSp">
        <pc:chgData name="Pelletier, Dominique (CFIA/ACIA)" userId="S::dominique.pelletier@inspection.gc.ca::80e54c01-2301-4fcd-b9c1-d6eb9e5400d8" providerId="AD" clId="Web-{F7EF359A-54A7-B02B-A8A1-5467C4AF04E5}" dt="2025-10-06T13:52:44.441" v="3" actId="20577"/>
        <pc:sldMkLst>
          <pc:docMk/>
          <pc:sldMk cId="2799507773" sldId="271"/>
        </pc:sldMkLst>
      </pc:sldChg>
      <pc:sldChg chg="modSp">
        <pc:chgData name="Pelletier, Dominique (CFIA/ACIA)" userId="S::dominique.pelletier@inspection.gc.ca::80e54c01-2301-4fcd-b9c1-d6eb9e5400d8" providerId="AD" clId="Web-{F7EF359A-54A7-B02B-A8A1-5467C4AF04E5}" dt="2025-10-07T13:53:12.775" v="202"/>
        <pc:sldMkLst>
          <pc:docMk/>
          <pc:sldMk cId="1766522469" sldId="273"/>
        </pc:sldMkLst>
      </pc:sldChg>
      <pc:sldChg chg="del">
        <pc:chgData name="Pelletier, Dominique (CFIA/ACIA)" userId="S::dominique.pelletier@inspection.gc.ca::80e54c01-2301-4fcd-b9c1-d6eb9e5400d8" providerId="AD" clId="Web-{F7EF359A-54A7-B02B-A8A1-5467C4AF04E5}" dt="2025-10-06T13:53:03.691" v="4"/>
        <pc:sldMkLst>
          <pc:docMk/>
          <pc:sldMk cId="2866935116" sldId="274"/>
        </pc:sldMkLst>
      </pc:sldChg>
      <pc:sldChg chg="addSp modSp">
        <pc:chgData name="Pelletier, Dominique (CFIA/ACIA)" userId="S::dominique.pelletier@inspection.gc.ca::80e54c01-2301-4fcd-b9c1-d6eb9e5400d8" providerId="AD" clId="Web-{F7EF359A-54A7-B02B-A8A1-5467C4AF04E5}" dt="2025-10-07T13:09:49.177" v="40"/>
        <pc:sldMkLst>
          <pc:docMk/>
          <pc:sldMk cId="539173287" sldId="276"/>
        </pc:sldMkLst>
      </pc:sldChg>
      <pc:sldChg chg="modSp">
        <pc:chgData name="Pelletier, Dominique (CFIA/ACIA)" userId="S::dominique.pelletier@inspection.gc.ca::80e54c01-2301-4fcd-b9c1-d6eb9e5400d8" providerId="AD" clId="Web-{F7EF359A-54A7-B02B-A8A1-5467C4AF04E5}" dt="2025-10-07T13:53:39.463" v="205"/>
        <pc:sldMkLst>
          <pc:docMk/>
          <pc:sldMk cId="1579080001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D698-79E7-44C4-A886-EBCE4B04A9F4}" type="datetimeFigureOut"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F5B64-AD9C-4216-8ECC-F3F27EA98A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3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75% NPPOs use systems approaches after participation in the project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F5B64-AD9C-4216-8ECC-F3F27EA98A0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370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0034B1-071D-29CE-9DAA-D8A629403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33A37135-1BD1-82D9-78AA-91E49324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F31DD001-272A-9270-244C-87F0DAC7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2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72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248E3-76E0-B480-3D18-036A7DF4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656E2F-9F06-2622-8FC8-608C1FCCC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0FE078-F16B-9A70-AA30-958F699B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59DB6-4993-C185-0FA1-C3D9FD84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9416A0-0838-104F-E652-1B68CD67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42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7CBF69B-312C-321C-009A-61383A80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465A0A-2716-D719-8A30-59DC85E07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121C41-B04F-8095-B55E-DD733B9E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0F927-E199-0891-1565-D0A522DB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6AF675-188C-D51F-666F-8A30C240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67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iler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668A3B-079D-0BFC-98A8-A02ED3BE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D1DBAF-11DB-F145-139E-00BA8F58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54D0C7-47B3-6B35-27C7-2055F524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760CFE-DE34-F139-D995-605DC745F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3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0034B1-071D-29CE-9DAA-D8A629403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33A37135-1BD1-82D9-78AA-91E49324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F31DD001-272A-9270-244C-87F0DAC7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2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996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069FA-A77D-CFEC-22A9-02D9C5D49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15F817-3D47-E746-E290-9035F3305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47FAC6-CEA3-F09D-2602-DD894F2C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A4EC74-DFA2-A963-480B-B09CE562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BBC8AF-C6FF-BF5B-ADE2-9E13881F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3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F0A12-F445-77CF-2AE0-7FDC2210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E1F198-EDF8-7941-0EF3-6C18E0122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DAB9B2-47BD-AE5C-8F9D-602CD775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02A3FA-CAA1-463F-936D-77741CB9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EF1854-93B8-F218-16FE-03D044A0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9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14177-34F0-921E-74AB-E0C89924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3BF32-6CEB-4F3B-7859-24423F611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3DDE40-E122-B17E-FCF9-A65EF6975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CE9677-96E0-5DB7-086C-7355BD39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9BDA93-DEB7-2480-BB40-2786D22D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555EFC-9457-56BB-F2B6-28B12056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86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EF66C-049E-F6E9-A97D-FB990ED6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D385D-33D9-0616-3938-19C26F911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7E01B8-B9FB-A88D-E22F-BD716339C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706D55-6AFB-DEA9-A88C-FCF95B1CE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E9C71E-D170-D7A0-5371-B4AACFC5C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206148-8B2B-E915-DD7F-771084EB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A3FE8E-E977-6C84-36EF-1BBC01BD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7DF27F-25C8-0187-7F70-333586A5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880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D966C-7F33-B1B3-5B89-A645ABA4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824839-7860-701B-09E7-422C82AC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59F502-46C8-0ACC-837D-6C6A29B1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54B9CD-E45B-1A01-C20B-C9757275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13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668A3B-079D-0BFC-98A8-A02ED3BE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D1DBAF-11DB-F145-139E-00BA8F58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54D0C7-47B3-6B35-27C7-2055F524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61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069FA-A77D-CFEC-22A9-02D9C5D49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15F817-3D47-E746-E290-9035F3305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47FAC6-CEA3-F09D-2602-DD894F2C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A4EC74-DFA2-A963-480B-B09CE562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BBC8AF-C6FF-BF5B-ADE2-9E13881F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589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689B7-A635-46CC-1664-E23E3BFE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376739-0F60-1047-6053-CC157DE2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DB3ACA-01DC-6CFF-7C3A-33297D814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47C37F-1ECE-A456-49D2-FF6A85B9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60B868-E70F-F9B5-95F5-14F34977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7FA5FE-17CC-03B6-2CE6-FD738333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85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3098B-E0BE-8912-56D4-432A59A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4FEDC13-B736-B750-183E-1FF60E821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620679-F1FC-48C3-2541-CFBF9CE7A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392564-BE20-ACAC-B4EA-763BC2CE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E604B7-3801-2E1B-20DE-79A62DCE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152781-4B68-8983-9161-0ED04B32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803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248E3-76E0-B480-3D18-036A7DF4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656E2F-9F06-2622-8FC8-608C1FCCC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0FE078-F16B-9A70-AA30-958F699B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59DB6-4993-C185-0FA1-C3D9FD84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9416A0-0838-104F-E652-1B68CD67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631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7CBF69B-312C-321C-009A-61383A80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465A0A-2716-D719-8A30-59DC85E07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121C41-B04F-8095-B55E-DD733B9E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0F927-E199-0891-1565-D0A522DB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6AF675-188C-D51F-666F-8A30C240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389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A6CA82-1B6F-6D21-1EE8-2F032B1B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EE0F94-802E-650C-C181-FE718D4D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2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858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iler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668A3B-079D-0BFC-98A8-A02ED3BE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D1DBAF-11DB-F145-139E-00BA8F58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54D0C7-47B3-6B35-27C7-2055F524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760CFE-DE34-F139-D995-605DC745F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8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F0A12-F445-77CF-2AE0-7FDC2210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E1F198-EDF8-7941-0EF3-6C18E0122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DAB9B2-47BD-AE5C-8F9D-602CD775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02A3FA-CAA1-463F-936D-77741CB9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EF1854-93B8-F218-16FE-03D044A0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42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14177-34F0-921E-74AB-E0C89924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3BF32-6CEB-4F3B-7859-24423F611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3DDE40-E122-B17E-FCF9-A65EF6975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CE9677-96E0-5DB7-086C-7355BD39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9BDA93-DEB7-2480-BB40-2786D22D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555EFC-9457-56BB-F2B6-28B12056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38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EF66C-049E-F6E9-A97D-FB990ED6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D385D-33D9-0616-3938-19C26F911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7E01B8-B9FB-A88D-E22F-BD716339C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706D55-6AFB-DEA9-A88C-FCF95B1CE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E9C71E-D170-D7A0-5371-B4AACFC5C2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206148-8B2B-E915-DD7F-771084EB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A3FE8E-E977-6C84-36EF-1BBC01BD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7DF27F-25C8-0187-7F70-333586A5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06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D966C-7F33-B1B3-5B89-A645ABA4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824839-7860-701B-09E7-422C82AC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59F502-46C8-0ACC-837D-6C6A29B1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54B9CD-E45B-1A01-C20B-C9757275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19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668A3B-079D-0BFC-98A8-A02ED3BE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D1DBAF-11DB-F145-139E-00BA8F58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54D0C7-47B3-6B35-27C7-2055F524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04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689B7-A635-46CC-1664-E23E3BFE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376739-0F60-1047-6053-CC157DE2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DB3ACA-01DC-6CFF-7C3A-33297D814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47C37F-1ECE-A456-49D2-FF6A85B9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60B868-E70F-F9B5-95F5-14F34977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7FA5FE-17CC-03B6-2CE6-FD738333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12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3098B-E0BE-8912-56D4-432A59A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4FEDC13-B736-B750-183E-1FF60E821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620679-F1FC-48C3-2541-CFBF9CE7A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392564-BE20-ACAC-B4EA-763BC2CE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E604B7-3801-2E1B-20DE-79A62DCE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152781-4B68-8983-9161-0ED04B32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87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B10E9BD-C3BC-9459-EBCB-EDAB7C0C845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413923-C97D-00EE-9CC3-C26746A5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7FFEDB-139A-D05A-5621-C2FDC94BD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034A9-D1AE-E05B-ECF0-4D673925C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11EA23-3846-994F-F269-AE290F59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DC39F-8ADD-CA0E-C851-F48572893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74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8" r:id="rId7"/>
    <p:sldLayoutId id="2147483671" r:id="rId8"/>
    <p:sldLayoutId id="2147483672" r:id="rId9"/>
    <p:sldLayoutId id="2147483673" r:id="rId10"/>
    <p:sldLayoutId id="2147483674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548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B10E9BD-C3BC-9459-EBCB-EDAB7C0C845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413923-C97D-00EE-9CC3-C26746A5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7FFEDB-139A-D05A-5621-C2FDC94BD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034A9-D1AE-E05B-ECF0-4D673925C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86FC9-D336-014D-ADE1-FCC117243F80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11EA23-3846-994F-F269-AE290F59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DC39F-8ADD-CA0E-C851-F48572893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7859-DB5D-D448-8E88-B29B36C975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71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548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F9589-9B0D-04A7-B948-29BC810F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IPPC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Tools and </a:t>
            </a:r>
            <a:r>
              <a:rPr lang="fr-FR" dirty="0" err="1"/>
              <a:t>Resources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A99AA1-3E48-A160-D4A8-E8C9E3373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Dominique Pelletier, CFIA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E554-A261-9E8F-F1FA-0B138A45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 b="1" dirty="0"/>
              <a:t>IPPC Global Workshop on Systems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0B154-98E1-D1BD-1438-355B707E6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38461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sz="2000" dirty="0"/>
              <a:t>Workshop will focus on:</a:t>
            </a:r>
          </a:p>
          <a:p>
            <a:pPr lvl="1">
              <a:buFontTx/>
              <a:buChar char="-"/>
            </a:pPr>
            <a:r>
              <a:rPr lang="en-CA" sz="2000" dirty="0"/>
              <a:t>ISPM 15 (systems approach) concepts</a:t>
            </a:r>
          </a:p>
          <a:p>
            <a:pPr lvl="1">
              <a:buFontTx/>
              <a:buChar char="-"/>
            </a:pPr>
            <a:r>
              <a:rPr lang="en-CA" sz="2000" dirty="0"/>
              <a:t>Overview of other standards connected to ISPM 14</a:t>
            </a:r>
          </a:p>
          <a:p>
            <a:pPr lvl="1">
              <a:buFontTx/>
              <a:buChar char="-"/>
            </a:pPr>
            <a:r>
              <a:rPr lang="en-CA" sz="2000" dirty="0"/>
              <a:t>Case studies</a:t>
            </a:r>
          </a:p>
          <a:p>
            <a:pPr lvl="1">
              <a:buFontTx/>
              <a:buChar char="-"/>
            </a:pPr>
            <a:r>
              <a:rPr lang="en-CA" sz="2000" dirty="0"/>
              <a:t>Exercises</a:t>
            </a:r>
          </a:p>
          <a:p>
            <a:pPr lvl="1">
              <a:buFontTx/>
              <a:buChar char="-"/>
            </a:pPr>
            <a:r>
              <a:rPr lang="en-CA" sz="2000" dirty="0"/>
              <a:t>Discussion on challenges for implementation of ISPM 14</a:t>
            </a:r>
          </a:p>
          <a:p>
            <a:pPr lvl="1">
              <a:buFontTx/>
              <a:buChar char="-"/>
            </a:pPr>
            <a:r>
              <a:rPr lang="en-CA" sz="2000" dirty="0"/>
              <a:t>Discussion on multilateral systems approach recognition</a:t>
            </a:r>
          </a:p>
          <a:p>
            <a:pPr>
              <a:buFontTx/>
              <a:buChar char="-"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For more information, please visit the IPPC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40198-6A82-8523-8438-469EF91B9C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48" t="1309" r="10065" b="-1309"/>
          <a:stretch/>
        </p:blipFill>
        <p:spPr>
          <a:xfrm>
            <a:off x="7220197" y="1952846"/>
            <a:ext cx="4340336" cy="3644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54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art shaped sign made of words&#10;&#10;AI-generated content may be incorrect.">
            <a:extLst>
              <a:ext uri="{FF2B5EF4-FFF2-40B4-BE49-F238E27FC236}">
                <a16:creationId xmlns:a16="http://schemas.microsoft.com/office/drawing/2014/main" id="{C9D35489-A9E0-DC1B-1208-BFF631D7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8" y="177527"/>
            <a:ext cx="110585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2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947C-BB9F-07A8-C2C0-EA5303E1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E8B-1DA7-549C-D88D-9911E280A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initiated in 2017</a:t>
            </a:r>
          </a:p>
          <a:p>
            <a:r>
              <a:rPr lang="en-US" dirty="0"/>
              <a:t>Imperial College London, with STDF funding</a:t>
            </a:r>
          </a:p>
          <a:p>
            <a:r>
              <a:rPr lang="en-US" dirty="0"/>
              <a:t>IC oversight</a:t>
            </a:r>
          </a:p>
          <a:p>
            <a:r>
              <a:rPr lang="en-US" dirty="0"/>
              <a:t>75% NPPOs use systems approach</a:t>
            </a:r>
          </a:p>
          <a:p>
            <a:r>
              <a:rPr lang="en-US" dirty="0"/>
              <a:t>Trained facilitators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319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F2C1-6D6A-B906-05E1-E6CFF5AC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for the tools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71E64-4092-07AE-643B-BDAC854F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Low-Tech on purpose</a:t>
            </a:r>
          </a:p>
          <a:p>
            <a:r>
              <a:rPr lang="en-US" dirty="0"/>
              <a:t>Templates with instructions</a:t>
            </a:r>
          </a:p>
          <a:p>
            <a:pPr lvl="1"/>
            <a:r>
              <a:rPr lang="en-US" dirty="0"/>
              <a:t>Can save multiple iterations</a:t>
            </a:r>
          </a:p>
          <a:p>
            <a:r>
              <a:rPr lang="en-CA" dirty="0"/>
              <a:t>Support the development of combinations for managing pest risk associated with pathways</a:t>
            </a:r>
          </a:p>
          <a:p>
            <a:r>
              <a:rPr lang="en-CA" dirty="0"/>
              <a:t>Offer a better stance in trade negotiation</a:t>
            </a:r>
          </a:p>
          <a:p>
            <a:r>
              <a:rPr lang="en-CA" dirty="0"/>
              <a:t>Trained facilitators can be hired to assist with the process</a:t>
            </a:r>
          </a:p>
          <a:p>
            <a:r>
              <a:rPr lang="en-CA" dirty="0"/>
              <a:t>Available in six languages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720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30D6F0B-D2CA-1796-4C16-6FC51F9EEBCE}"/>
              </a:ext>
            </a:extLst>
          </p:cNvPr>
          <p:cNvGrpSpPr/>
          <p:nvPr/>
        </p:nvGrpSpPr>
        <p:grpSpPr>
          <a:xfrm>
            <a:off x="1068224" y="431693"/>
            <a:ext cx="4360244" cy="6140918"/>
            <a:chOff x="1521755" y="358541"/>
            <a:chExt cx="4360244" cy="61409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E53850-5453-34CC-2142-0D842707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20" t="834" r="748" b="599"/>
            <a:stretch/>
          </p:blipFill>
          <p:spPr>
            <a:xfrm>
              <a:off x="1521755" y="358541"/>
              <a:ext cx="4360244" cy="61409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250BC4-F180-AD1A-050B-A34599704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0199" y="4727608"/>
              <a:ext cx="1605313" cy="160531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188352-D4AF-B46C-50D2-1211BEC3130B}"/>
              </a:ext>
            </a:extLst>
          </p:cNvPr>
          <p:cNvGrpSpPr/>
          <p:nvPr/>
        </p:nvGrpSpPr>
        <p:grpSpPr>
          <a:xfrm>
            <a:off x="6763534" y="358541"/>
            <a:ext cx="4335305" cy="6140918"/>
            <a:chOff x="6310003" y="358541"/>
            <a:chExt cx="4335305" cy="61409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3F09EF-33A3-3BC4-A5D6-EFE63F205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0003" y="358541"/>
              <a:ext cx="4335305" cy="61409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2DCE8D-C798-9CE1-B41E-D9B00BC4A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7176" y="4727608"/>
              <a:ext cx="1605313" cy="1605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37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E37A51-048A-FD28-131B-17052F7C5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"/>
            <a:ext cx="12192000" cy="68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8CCC7-9BE4-FACC-9B6B-612D81933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03"/>
            <a:ext cx="12192000" cy="67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0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A7FE65-D4E0-8433-8DF7-1AC83A089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94" y="546652"/>
            <a:ext cx="10355211" cy="597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E4C91-9795-9329-5982-095BE8089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295" y="4776641"/>
            <a:ext cx="1748873" cy="1748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B1ACF1-7A98-A0CC-CBE1-6D26796455B4}"/>
              </a:ext>
            </a:extLst>
          </p:cNvPr>
          <p:cNvSpPr txBox="1"/>
          <p:nvPr/>
        </p:nvSpPr>
        <p:spPr>
          <a:xfrm>
            <a:off x="812821" y="147819"/>
            <a:ext cx="589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5486C"/>
                </a:solidFill>
              </a:rPr>
              <a:t>www.ippc.int </a:t>
            </a:r>
            <a:r>
              <a:rPr lang="fr-CA" b="1" dirty="0">
                <a:solidFill>
                  <a:srgbClr val="05486C"/>
                </a:solidFill>
              </a:rPr>
              <a:t>&gt; centre of excellence &gt; </a:t>
            </a:r>
            <a:r>
              <a:rPr lang="fr-CA" b="1" dirty="0">
                <a:solidFill>
                  <a:srgbClr val="05486C"/>
                </a:solidFill>
                <a:highlight>
                  <a:srgbClr val="FFFF00"/>
                </a:highlight>
              </a:rPr>
              <a:t>phytosanitary </a:t>
            </a:r>
            <a:r>
              <a:rPr lang="fr-CA" b="1" dirty="0" err="1">
                <a:solidFill>
                  <a:srgbClr val="05486C"/>
                </a:solidFill>
                <a:highlight>
                  <a:srgbClr val="FFFF00"/>
                </a:highlight>
              </a:rPr>
              <a:t>systems</a:t>
            </a:r>
            <a:r>
              <a:rPr lang="en-US" b="1" dirty="0">
                <a:solidFill>
                  <a:srgbClr val="05486C"/>
                </a:solidFill>
              </a:rPr>
              <a:t>­</a:t>
            </a:r>
            <a:endParaRPr lang="en-CA" b="1" dirty="0">
              <a:solidFill>
                <a:srgbClr val="0548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AC09D-7BAC-5DCA-DB77-00EF5DA54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4DE07-1C31-A76B-7D26-326B7EE76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27" y="762153"/>
            <a:ext cx="6811412" cy="369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124D9F-9407-B075-A5F1-55D8C6591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64" y="4919870"/>
            <a:ext cx="1563016" cy="156301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028E46-ADDA-D4D0-0BF5-5431F5A1D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26423" y="1252330"/>
            <a:ext cx="4156350" cy="4877699"/>
          </a:xfrm>
        </p:spPr>
        <p:txBody>
          <a:bodyPr/>
          <a:lstStyle/>
          <a:p>
            <a:r>
              <a:rPr lang="en-CA" dirty="0"/>
              <a:t>Basic Concepts for Systems Approach</a:t>
            </a:r>
          </a:p>
          <a:p>
            <a:r>
              <a:rPr lang="en-CA" dirty="0"/>
              <a:t>Selecting Phytosanitary Measures</a:t>
            </a:r>
          </a:p>
          <a:p>
            <a:r>
              <a:rPr lang="en-CA" dirty="0"/>
              <a:t>Using Verification or a Control Point</a:t>
            </a:r>
          </a:p>
          <a:p>
            <a:r>
              <a:rPr lang="en-CA" dirty="0"/>
              <a:t>Agreeing on the Combination of Measures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CB1CF-F008-C818-4FEF-BDAF1A44EE17}"/>
              </a:ext>
            </a:extLst>
          </p:cNvPr>
          <p:cNvSpPr txBox="1"/>
          <p:nvPr/>
        </p:nvSpPr>
        <p:spPr>
          <a:xfrm>
            <a:off x="812821" y="147819"/>
            <a:ext cx="807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5486C"/>
                </a:solidFill>
              </a:rPr>
              <a:t>www.ippc.int </a:t>
            </a:r>
            <a:r>
              <a:rPr lang="fr-CA" b="1" dirty="0">
                <a:solidFill>
                  <a:srgbClr val="05486C"/>
                </a:solidFill>
              </a:rPr>
              <a:t>&gt; centre of excellence &gt; phytosanitary </a:t>
            </a:r>
            <a:r>
              <a:rPr lang="fr-CA" b="1" dirty="0" err="1">
                <a:solidFill>
                  <a:srgbClr val="05486C"/>
                </a:solidFill>
              </a:rPr>
              <a:t>systems</a:t>
            </a:r>
            <a:r>
              <a:rPr lang="fr-CA" b="1" dirty="0">
                <a:solidFill>
                  <a:srgbClr val="05486C"/>
                </a:solidFill>
              </a:rPr>
              <a:t> &gt; </a:t>
            </a:r>
            <a:r>
              <a:rPr lang="fr-CA" b="1" dirty="0" err="1">
                <a:solidFill>
                  <a:srgbClr val="05486C"/>
                </a:solidFill>
                <a:highlight>
                  <a:srgbClr val="FFFF00"/>
                </a:highlight>
              </a:rPr>
              <a:t>systems</a:t>
            </a:r>
            <a:r>
              <a:rPr lang="fr-CA" b="1" dirty="0">
                <a:solidFill>
                  <a:srgbClr val="05486C"/>
                </a:solidFill>
                <a:highlight>
                  <a:srgbClr val="FFFF00"/>
                </a:highlight>
              </a:rPr>
              <a:t> </a:t>
            </a:r>
            <a:r>
              <a:rPr lang="fr-CA" b="1" dirty="0" err="1">
                <a:solidFill>
                  <a:srgbClr val="05486C"/>
                </a:solidFill>
                <a:highlight>
                  <a:srgbClr val="FFFF00"/>
                </a:highlight>
              </a:rPr>
              <a:t>approaches</a:t>
            </a:r>
            <a:r>
              <a:rPr lang="en-US" b="1" dirty="0">
                <a:solidFill>
                  <a:srgbClr val="05486C"/>
                </a:solidFill>
              </a:rPr>
              <a:t>­</a:t>
            </a:r>
            <a:endParaRPr lang="en-CA" b="1" dirty="0">
              <a:solidFill>
                <a:srgbClr val="0548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3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E1D58-1132-C4DC-DEA3-E1CDA3A8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75687"/>
            <a:ext cx="10685106" cy="1325563"/>
          </a:xfrm>
        </p:spPr>
        <p:txBody>
          <a:bodyPr>
            <a:normAutofit fontScale="90000"/>
          </a:bodyPr>
          <a:lstStyle/>
          <a:p>
            <a:r>
              <a:rPr lang="en-CA" sz="4000" b="1" dirty="0"/>
              <a:t>IPPC Global Workshop on Systems Approaches </a:t>
            </a:r>
            <a:br>
              <a:rPr lang="en-CA" b="1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D5552-8AAE-62B0-4CCC-A242B65E6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1" y="1376992"/>
            <a:ext cx="7613780" cy="43513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CA" sz="2400" dirty="0"/>
              <a:t>Workshop to take place December 1-4, 2025 in Santiago, Chile</a:t>
            </a:r>
          </a:p>
          <a:p>
            <a:pPr>
              <a:spcAft>
                <a:spcPts val="1200"/>
              </a:spcAft>
            </a:pPr>
            <a:r>
              <a:rPr lang="en-CA" sz="2400" dirty="0"/>
              <a:t>Workshop will include an optional field trip side event on Dec. 5</a:t>
            </a:r>
          </a:p>
          <a:p>
            <a:pPr>
              <a:spcAft>
                <a:spcPts val="1200"/>
              </a:spcAft>
            </a:pPr>
            <a:r>
              <a:rPr lang="en-CA" sz="2400" dirty="0"/>
              <a:t>Registration was open until 15 October </a:t>
            </a:r>
          </a:p>
          <a:p>
            <a:pPr>
              <a:spcAft>
                <a:spcPts val="1200"/>
              </a:spcAft>
            </a:pPr>
            <a:r>
              <a:rPr lang="en-CA" sz="2400" dirty="0"/>
              <a:t>Participants: National Plant Protection Organizations (NPPOs), Regional Plant Protection Organizations (RPPOs), invited industry experts</a:t>
            </a:r>
          </a:p>
          <a:p>
            <a:pPr>
              <a:spcAft>
                <a:spcPts val="1200"/>
              </a:spcAft>
            </a:pPr>
            <a:r>
              <a:rPr lang="en-CA" sz="2400" dirty="0"/>
              <a:t>Workshop organized by IPPC, IICA, COSAVE, SAG-Chile in partnership with Government of Canada, USDA and DAFF-Australia</a:t>
            </a:r>
          </a:p>
        </p:txBody>
      </p:sp>
    </p:spTree>
    <p:extLst>
      <p:ext uri="{BB962C8B-B14F-4D97-AF65-F5344CB8AC3E}">
        <p14:creationId xmlns:p14="http://schemas.microsoft.com/office/powerpoint/2010/main" val="15662201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4" id="{8E87A866-BCE7-5544-8592-A1BEDC49488F}" vid="{2D0D2E83-BF8E-3F4C-83CC-C3FDAD123FFD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4" id="{8E87A866-BCE7-5544-8592-A1BEDC49488F}" vid="{2D0D2E83-BF8E-3F4C-83CC-C3FDAD123F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9" ma:contentTypeDescription="Create a new document." ma:contentTypeScope="" ma:versionID="59bff8a0fa15e84811eb26df86f894a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547236e0e5e5ee95d534b2772b9cafca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460E15-E6F0-47AB-9060-8CEB0D722F06}"/>
</file>

<file path=customXml/itemProps2.xml><?xml version="1.0" encoding="utf-8"?>
<ds:datastoreItem xmlns:ds="http://schemas.openxmlformats.org/officeDocument/2006/customXml" ds:itemID="{39647DB9-CF91-4ED8-8A63-F36DAAAAAD98}">
  <ds:schemaRefs>
    <ds:schemaRef ds:uri="http://schemas.microsoft.com/office/2006/metadata/properties"/>
    <ds:schemaRef ds:uri="http://schemas.microsoft.com/office/infopath/2007/PartnerControls"/>
    <ds:schemaRef ds:uri="51d07005-8444-42b2-a841-576e386ff06a"/>
    <ds:schemaRef ds:uri="826fa057-fb92-41d3-a05d-69389c14cff1"/>
  </ds:schemaRefs>
</ds:datastoreItem>
</file>

<file path=customXml/itemProps3.xml><?xml version="1.0" encoding="utf-8"?>
<ds:datastoreItem xmlns:ds="http://schemas.openxmlformats.org/officeDocument/2006/customXml" ds:itemID="{C735E83F-326A-45FD-B981-4D06A4C656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PPT_Plant_16x9_EN</Template>
  <TotalTime>1403</TotalTime>
  <Words>269</Words>
  <Application>Microsoft Office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Thème Office</vt:lpstr>
      <vt:lpstr>1_Thème Office</vt:lpstr>
      <vt:lpstr>IPPC Systems Approach Tools and Resources</vt:lpstr>
      <vt:lpstr>Background</vt:lpstr>
      <vt:lpstr>Purpose for the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IPPC Global Workshop on Systems Approaches  </vt:lpstr>
      <vt:lpstr>IPPC Global Workshop on Systems Approaches</vt:lpstr>
      <vt:lpstr>PowerPoint Presentation</vt:lpstr>
    </vt:vector>
  </TitlesOfParts>
  <Company>Government of Canada - 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Koch, Mary (CFIA/ACIA)</dc:creator>
  <cp:lastModifiedBy>Nedelka Marin-Martinez</cp:lastModifiedBy>
  <cp:revision>275</cp:revision>
  <dcterms:created xsi:type="dcterms:W3CDTF">2022-08-09T17:44:45Z</dcterms:created>
  <dcterms:modified xsi:type="dcterms:W3CDTF">2025-10-09T16:43:20Z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0x01010080DFBDAA08241146B46D0B1640CC890F</vt:lpwstr>
  </property>
  <property fmtid="{D5CDD505-2E9C-101B-9397-08002B2CF9AE}" pid="3" name="MediaServiceImageTags">
    <vt:lpwstr/>
  </property>
</Properties>
</file>