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76" r:id="rId5"/>
    <p:sldId id="306" r:id="rId6"/>
    <p:sldId id="304" r:id="rId7"/>
    <p:sldId id="305" r:id="rId8"/>
    <p:sldId id="307"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46" autoAdjust="0"/>
  </p:normalViewPr>
  <p:slideViewPr>
    <p:cSldViewPr snapToGrid="0">
      <p:cViewPr varScale="1">
        <p:scale>
          <a:sx n="66" d="100"/>
          <a:sy n="66" d="100"/>
        </p:scale>
        <p:origin x="72" y="83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a, Robert - MRP-APHIS" userId="e634841e-a7db-4c6e-a7bd-86f496934eec" providerId="ADAL" clId="{5C3F3BBB-7371-4BB6-BE9A-C4A4CB1CCF32}"/>
    <pc:docChg chg="undo custSel addSld delSld modSld sldOrd">
      <pc:chgData name="Baca, Robert - MRP-APHIS" userId="e634841e-a7db-4c6e-a7bd-86f496934eec" providerId="ADAL" clId="{5C3F3BBB-7371-4BB6-BE9A-C4A4CB1CCF32}" dt="2025-09-18T13:44:14.021" v="399" actId="1076"/>
      <pc:docMkLst>
        <pc:docMk/>
      </pc:docMkLst>
      <pc:sldChg chg="addSp delSp modSp mod">
        <pc:chgData name="Baca, Robert - MRP-APHIS" userId="e634841e-a7db-4c6e-a7bd-86f496934eec" providerId="ADAL" clId="{5C3F3BBB-7371-4BB6-BE9A-C4A4CB1CCF32}" dt="2025-09-18T13:44:14.021" v="399" actId="1076"/>
        <pc:sldMkLst>
          <pc:docMk/>
          <pc:sldMk cId="3383947115" sldId="276"/>
        </pc:sldMkLst>
      </pc:sldChg>
      <pc:sldChg chg="del">
        <pc:chgData name="Baca, Robert - MRP-APHIS" userId="e634841e-a7db-4c6e-a7bd-86f496934eec" providerId="ADAL" clId="{5C3F3BBB-7371-4BB6-BE9A-C4A4CB1CCF32}" dt="2025-09-11T17:54:14.644" v="203" actId="2696"/>
        <pc:sldMkLst>
          <pc:docMk/>
          <pc:sldMk cId="3614776596" sldId="277"/>
        </pc:sldMkLst>
      </pc:sldChg>
      <pc:sldChg chg="del">
        <pc:chgData name="Baca, Robert - MRP-APHIS" userId="e634841e-a7db-4c6e-a7bd-86f496934eec" providerId="ADAL" clId="{5C3F3BBB-7371-4BB6-BE9A-C4A4CB1CCF32}" dt="2025-09-11T17:54:19.145" v="204" actId="2696"/>
        <pc:sldMkLst>
          <pc:docMk/>
          <pc:sldMk cId="1436282668" sldId="279"/>
        </pc:sldMkLst>
      </pc:sldChg>
      <pc:sldChg chg="del">
        <pc:chgData name="Baca, Robert - MRP-APHIS" userId="e634841e-a7db-4c6e-a7bd-86f496934eec" providerId="ADAL" clId="{5C3F3BBB-7371-4BB6-BE9A-C4A4CB1CCF32}" dt="2025-09-11T17:55:14.899" v="215" actId="2696"/>
        <pc:sldMkLst>
          <pc:docMk/>
          <pc:sldMk cId="3704436379" sldId="280"/>
        </pc:sldMkLst>
      </pc:sldChg>
      <pc:sldChg chg="del">
        <pc:chgData name="Baca, Robert - MRP-APHIS" userId="e634841e-a7db-4c6e-a7bd-86f496934eec" providerId="ADAL" clId="{5C3F3BBB-7371-4BB6-BE9A-C4A4CB1CCF32}" dt="2025-09-11T17:55:11.508" v="214" actId="2696"/>
        <pc:sldMkLst>
          <pc:docMk/>
          <pc:sldMk cId="1719701900" sldId="281"/>
        </pc:sldMkLst>
      </pc:sldChg>
      <pc:sldChg chg="del">
        <pc:chgData name="Baca, Robert - MRP-APHIS" userId="e634841e-a7db-4c6e-a7bd-86f496934eec" providerId="ADAL" clId="{5C3F3BBB-7371-4BB6-BE9A-C4A4CB1CCF32}" dt="2025-09-11T17:54:52.658" v="210" actId="2696"/>
        <pc:sldMkLst>
          <pc:docMk/>
          <pc:sldMk cId="2503040038" sldId="289"/>
        </pc:sldMkLst>
      </pc:sldChg>
      <pc:sldChg chg="del">
        <pc:chgData name="Baca, Robert - MRP-APHIS" userId="e634841e-a7db-4c6e-a7bd-86f496934eec" providerId="ADAL" clId="{5C3F3BBB-7371-4BB6-BE9A-C4A4CB1CCF32}" dt="2025-09-11T17:54:27.343" v="205" actId="2696"/>
        <pc:sldMkLst>
          <pc:docMk/>
          <pc:sldMk cId="230569316" sldId="290"/>
        </pc:sldMkLst>
      </pc:sldChg>
      <pc:sldChg chg="del">
        <pc:chgData name="Baca, Robert - MRP-APHIS" userId="e634841e-a7db-4c6e-a7bd-86f496934eec" providerId="ADAL" clId="{5C3F3BBB-7371-4BB6-BE9A-C4A4CB1CCF32}" dt="2025-09-11T17:54:30.624" v="206" actId="2696"/>
        <pc:sldMkLst>
          <pc:docMk/>
          <pc:sldMk cId="3182015200" sldId="293"/>
        </pc:sldMkLst>
      </pc:sldChg>
      <pc:sldChg chg="del">
        <pc:chgData name="Baca, Robert - MRP-APHIS" userId="e634841e-a7db-4c6e-a7bd-86f496934eec" providerId="ADAL" clId="{5C3F3BBB-7371-4BB6-BE9A-C4A4CB1CCF32}" dt="2025-09-11T17:55:01.835" v="212" actId="2696"/>
        <pc:sldMkLst>
          <pc:docMk/>
          <pc:sldMk cId="3851214953" sldId="294"/>
        </pc:sldMkLst>
      </pc:sldChg>
      <pc:sldChg chg="del">
        <pc:chgData name="Baca, Robert - MRP-APHIS" userId="e634841e-a7db-4c6e-a7bd-86f496934eec" providerId="ADAL" clId="{5C3F3BBB-7371-4BB6-BE9A-C4A4CB1CCF32}" dt="2025-09-11T17:54:57.945" v="211" actId="2696"/>
        <pc:sldMkLst>
          <pc:docMk/>
          <pc:sldMk cId="1029211453" sldId="296"/>
        </pc:sldMkLst>
      </pc:sldChg>
      <pc:sldChg chg="del">
        <pc:chgData name="Baca, Robert - MRP-APHIS" userId="e634841e-a7db-4c6e-a7bd-86f496934eec" providerId="ADAL" clId="{5C3F3BBB-7371-4BB6-BE9A-C4A4CB1CCF32}" dt="2025-09-12T15:05:56.358" v="350" actId="2696"/>
        <pc:sldMkLst>
          <pc:docMk/>
          <pc:sldMk cId="2438251979" sldId="298"/>
        </pc:sldMkLst>
      </pc:sldChg>
      <pc:sldChg chg="del">
        <pc:chgData name="Baca, Robert - MRP-APHIS" userId="e634841e-a7db-4c6e-a7bd-86f496934eec" providerId="ADAL" clId="{5C3F3BBB-7371-4BB6-BE9A-C4A4CB1CCF32}" dt="2025-09-12T15:06:00.383" v="351" actId="2696"/>
        <pc:sldMkLst>
          <pc:docMk/>
          <pc:sldMk cId="4112156240" sldId="299"/>
        </pc:sldMkLst>
      </pc:sldChg>
      <pc:sldChg chg="del">
        <pc:chgData name="Baca, Robert - MRP-APHIS" userId="e634841e-a7db-4c6e-a7bd-86f496934eec" providerId="ADAL" clId="{5C3F3BBB-7371-4BB6-BE9A-C4A4CB1CCF32}" dt="2025-09-11T17:54:39.568" v="208" actId="2696"/>
        <pc:sldMkLst>
          <pc:docMk/>
          <pc:sldMk cId="3195389990" sldId="300"/>
        </pc:sldMkLst>
      </pc:sldChg>
      <pc:sldChg chg="del">
        <pc:chgData name="Baca, Robert - MRP-APHIS" userId="e634841e-a7db-4c6e-a7bd-86f496934eec" providerId="ADAL" clId="{5C3F3BBB-7371-4BB6-BE9A-C4A4CB1CCF32}" dt="2025-09-11T17:54:48.986" v="209" actId="2696"/>
        <pc:sldMkLst>
          <pc:docMk/>
          <pc:sldMk cId="3796129076" sldId="301"/>
        </pc:sldMkLst>
      </pc:sldChg>
      <pc:sldChg chg="del">
        <pc:chgData name="Baca, Robert - MRP-APHIS" userId="e634841e-a7db-4c6e-a7bd-86f496934eec" providerId="ADAL" clId="{5C3F3BBB-7371-4BB6-BE9A-C4A4CB1CCF32}" dt="2025-09-11T17:54:35.678" v="207" actId="2696"/>
        <pc:sldMkLst>
          <pc:docMk/>
          <pc:sldMk cId="4174588002" sldId="302"/>
        </pc:sldMkLst>
      </pc:sldChg>
      <pc:sldChg chg="del">
        <pc:chgData name="Baca, Robert - MRP-APHIS" userId="e634841e-a7db-4c6e-a7bd-86f496934eec" providerId="ADAL" clId="{5C3F3BBB-7371-4BB6-BE9A-C4A4CB1CCF32}" dt="2025-09-11T17:55:06.441" v="213" actId="2696"/>
        <pc:sldMkLst>
          <pc:docMk/>
          <pc:sldMk cId="2578421575" sldId="303"/>
        </pc:sldMkLst>
      </pc:sldChg>
      <pc:sldChg chg="addSp delSp modSp add mod">
        <pc:chgData name="Baca, Robert - MRP-APHIS" userId="e634841e-a7db-4c6e-a7bd-86f496934eec" providerId="ADAL" clId="{5C3F3BBB-7371-4BB6-BE9A-C4A4CB1CCF32}" dt="2025-09-18T13:40:45.151" v="389" actId="14100"/>
        <pc:sldMkLst>
          <pc:docMk/>
          <pc:sldMk cId="925466635" sldId="304"/>
        </pc:sldMkLst>
      </pc:sldChg>
      <pc:sldChg chg="addSp delSp modSp add del mod">
        <pc:chgData name="Baca, Robert - MRP-APHIS" userId="e634841e-a7db-4c6e-a7bd-86f496934eec" providerId="ADAL" clId="{5C3F3BBB-7371-4BB6-BE9A-C4A4CB1CCF32}" dt="2025-09-18T13:40:29.294" v="388" actId="1076"/>
        <pc:sldMkLst>
          <pc:docMk/>
          <pc:sldMk cId="1512743967" sldId="305"/>
        </pc:sldMkLst>
      </pc:sldChg>
      <pc:sldChg chg="addSp delSp modSp add mod ord">
        <pc:chgData name="Baca, Robert - MRP-APHIS" userId="e634841e-a7db-4c6e-a7bd-86f496934eec" providerId="ADAL" clId="{5C3F3BBB-7371-4BB6-BE9A-C4A4CB1CCF32}" dt="2025-09-18T13:42:07.067" v="397" actId="20577"/>
        <pc:sldMkLst>
          <pc:docMk/>
          <pc:sldMk cId="3809440802" sldId="306"/>
        </pc:sldMkLst>
      </pc:sldChg>
      <pc:sldChg chg="addSp modSp add mod">
        <pc:chgData name="Baca, Robert - MRP-APHIS" userId="e634841e-a7db-4c6e-a7bd-86f496934eec" providerId="ADAL" clId="{5C3F3BBB-7371-4BB6-BE9A-C4A4CB1CCF32}" dt="2025-09-18T13:40:05.597" v="386" actId="1076"/>
        <pc:sldMkLst>
          <pc:docMk/>
          <pc:sldMk cId="791153102" sldId="3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511D10F-B654-4F6B-BCE8-8EC374D70C82}" type="datetimeFigureOut">
              <a:rPr lang="en-US" smtClean="0"/>
              <a:t>11/4/2025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B4DB907-A695-4B32-8DB2-A6AC9873419A}" type="slidenum">
              <a:rPr lang="en-US" smtClean="0"/>
              <a:t>‹#›</a:t>
            </a:fld>
            <a:endParaRPr lang="en-US"/>
          </a:p>
        </p:txBody>
      </p:sp>
    </p:spTree>
    <p:extLst>
      <p:ext uri="{BB962C8B-B14F-4D97-AF65-F5344CB8AC3E}">
        <p14:creationId xmlns:p14="http://schemas.microsoft.com/office/powerpoint/2010/main" val="4098559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DB907-A695-4B32-8DB2-A6AC9873419A}" type="slidenum">
              <a:rPr lang="en-US" smtClean="0"/>
              <a:t>1</a:t>
            </a:fld>
            <a:endParaRPr lang="en-US"/>
          </a:p>
        </p:txBody>
      </p:sp>
    </p:spTree>
    <p:extLst>
      <p:ext uri="{BB962C8B-B14F-4D97-AF65-F5344CB8AC3E}">
        <p14:creationId xmlns:p14="http://schemas.microsoft.com/office/powerpoint/2010/main" val="3844595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0A28B-1C6C-214D-F875-6F9A0EE714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B46495-8790-9783-4F5D-A01B6709D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D45E61-C98B-3992-A095-1CEFFFEF81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A9B166-372C-11D0-8F04-C7B30C48456D}"/>
              </a:ext>
            </a:extLst>
          </p:cNvPr>
          <p:cNvSpPr>
            <a:spLocks noGrp="1"/>
          </p:cNvSpPr>
          <p:nvPr>
            <p:ph type="sldNum" sz="quarter" idx="5"/>
          </p:nvPr>
        </p:nvSpPr>
        <p:spPr/>
        <p:txBody>
          <a:bodyPr/>
          <a:lstStyle/>
          <a:p>
            <a:fld id="{BB4DB907-A695-4B32-8DB2-A6AC9873419A}" type="slidenum">
              <a:rPr lang="en-US" smtClean="0"/>
              <a:t>2</a:t>
            </a:fld>
            <a:endParaRPr lang="en-US"/>
          </a:p>
        </p:txBody>
      </p:sp>
    </p:spTree>
    <p:extLst>
      <p:ext uri="{BB962C8B-B14F-4D97-AF65-F5344CB8AC3E}">
        <p14:creationId xmlns:p14="http://schemas.microsoft.com/office/powerpoint/2010/main" val="1934781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22CBA-06DF-2B33-F2D2-23F464CF94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506FF7-8BF6-6F69-1C53-53AB2E191F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A5D691-2DDA-DEDF-5AA0-F8404B01BF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CEF98C-5C76-3E36-693C-729ED47705EE}"/>
              </a:ext>
            </a:extLst>
          </p:cNvPr>
          <p:cNvSpPr>
            <a:spLocks noGrp="1"/>
          </p:cNvSpPr>
          <p:nvPr>
            <p:ph type="sldNum" sz="quarter" idx="5"/>
          </p:nvPr>
        </p:nvSpPr>
        <p:spPr/>
        <p:txBody>
          <a:bodyPr/>
          <a:lstStyle/>
          <a:p>
            <a:fld id="{BB4DB907-A695-4B32-8DB2-A6AC9873419A}" type="slidenum">
              <a:rPr lang="en-US" smtClean="0"/>
              <a:t>3</a:t>
            </a:fld>
            <a:endParaRPr lang="en-US"/>
          </a:p>
        </p:txBody>
      </p:sp>
    </p:spTree>
    <p:extLst>
      <p:ext uri="{BB962C8B-B14F-4D97-AF65-F5344CB8AC3E}">
        <p14:creationId xmlns:p14="http://schemas.microsoft.com/office/powerpoint/2010/main" val="2037634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CCB3B-21BB-0B01-60AE-1942D78191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5E3613-75C8-0C50-2C57-164671266E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84C3E3-5C00-8E3A-EBC6-ADB6143138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28A4C9-DDA9-FF8B-E347-E1F627DC675F}"/>
              </a:ext>
            </a:extLst>
          </p:cNvPr>
          <p:cNvSpPr>
            <a:spLocks noGrp="1"/>
          </p:cNvSpPr>
          <p:nvPr>
            <p:ph type="sldNum" sz="quarter" idx="5"/>
          </p:nvPr>
        </p:nvSpPr>
        <p:spPr/>
        <p:txBody>
          <a:bodyPr/>
          <a:lstStyle/>
          <a:p>
            <a:fld id="{BB4DB907-A695-4B32-8DB2-A6AC9873419A}" type="slidenum">
              <a:rPr lang="en-US" smtClean="0"/>
              <a:t>4</a:t>
            </a:fld>
            <a:endParaRPr lang="en-US"/>
          </a:p>
        </p:txBody>
      </p:sp>
    </p:spTree>
    <p:extLst>
      <p:ext uri="{BB962C8B-B14F-4D97-AF65-F5344CB8AC3E}">
        <p14:creationId xmlns:p14="http://schemas.microsoft.com/office/powerpoint/2010/main" val="201635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332E0-3159-896F-2ACA-8EF35895CC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C21E40-5D81-75E8-A0BA-97B1A38E08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D381C9-0951-D5A4-93C7-F0811286E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5A88A7-ECEE-C784-E66A-BF0098110F81}"/>
              </a:ext>
            </a:extLst>
          </p:cNvPr>
          <p:cNvSpPr>
            <a:spLocks noGrp="1"/>
          </p:cNvSpPr>
          <p:nvPr>
            <p:ph type="sldNum" sz="quarter" idx="5"/>
          </p:nvPr>
        </p:nvSpPr>
        <p:spPr/>
        <p:txBody>
          <a:bodyPr/>
          <a:lstStyle/>
          <a:p>
            <a:fld id="{BB4DB907-A695-4B32-8DB2-A6AC9873419A}" type="slidenum">
              <a:rPr lang="en-US" smtClean="0"/>
              <a:t>5</a:t>
            </a:fld>
            <a:endParaRPr lang="en-US"/>
          </a:p>
        </p:txBody>
      </p:sp>
    </p:spTree>
    <p:extLst>
      <p:ext uri="{BB962C8B-B14F-4D97-AF65-F5344CB8AC3E}">
        <p14:creationId xmlns:p14="http://schemas.microsoft.com/office/powerpoint/2010/main" val="1147433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EE912-10C9-FABF-935F-B5E7D56B51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206B6A-5592-1F9A-AF9F-FBCD2330E7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4ACB4E-7706-0C83-F0E0-F1F1B34F663B}"/>
              </a:ext>
            </a:extLst>
          </p:cNvPr>
          <p:cNvSpPr>
            <a:spLocks noGrp="1"/>
          </p:cNvSpPr>
          <p:nvPr>
            <p:ph type="dt" sz="half" idx="10"/>
          </p:nvPr>
        </p:nvSpPr>
        <p:spPr/>
        <p:txBody>
          <a:bodyPr/>
          <a:lstStyle/>
          <a:p>
            <a:fld id="{FE8346B9-C85F-4F79-9E0E-D9FA9B0EDDA5}" type="datetimeFigureOut">
              <a:rPr lang="en-US" smtClean="0"/>
              <a:t>11/4/2025</a:t>
            </a:fld>
            <a:endParaRPr lang="en-US"/>
          </a:p>
        </p:txBody>
      </p:sp>
      <p:sp>
        <p:nvSpPr>
          <p:cNvPr id="5" name="Footer Placeholder 4">
            <a:extLst>
              <a:ext uri="{FF2B5EF4-FFF2-40B4-BE49-F238E27FC236}">
                <a16:creationId xmlns:a16="http://schemas.microsoft.com/office/drawing/2014/main" id="{2F68691D-D6BA-1721-A43C-84F1F1645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0D496-8754-1F28-7B62-E7DC522657BB}"/>
              </a:ext>
            </a:extLst>
          </p:cNvPr>
          <p:cNvSpPr>
            <a:spLocks noGrp="1"/>
          </p:cNvSpPr>
          <p:nvPr>
            <p:ph type="sldNum" sz="quarter" idx="12"/>
          </p:nvPr>
        </p:nvSpPr>
        <p:spPr/>
        <p:txBody>
          <a:bodyPr/>
          <a:lstStyle/>
          <a:p>
            <a:fld id="{FD1722E9-3EEF-4CBF-A0EC-A2A641F60DC6}" type="slidenum">
              <a:rPr lang="en-US" smtClean="0"/>
              <a:t>‹#›</a:t>
            </a:fld>
            <a:endParaRPr lang="en-US"/>
          </a:p>
        </p:txBody>
      </p:sp>
    </p:spTree>
    <p:extLst>
      <p:ext uri="{BB962C8B-B14F-4D97-AF65-F5344CB8AC3E}">
        <p14:creationId xmlns:p14="http://schemas.microsoft.com/office/powerpoint/2010/main" val="3603546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AAF69-055E-9FE0-C4BC-97F7CE4D71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1D74D7-98E0-312E-E9F4-9140D066EB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5F88F-68C0-EA61-C8F9-81F1E3154FA4}"/>
              </a:ext>
            </a:extLst>
          </p:cNvPr>
          <p:cNvSpPr>
            <a:spLocks noGrp="1"/>
          </p:cNvSpPr>
          <p:nvPr>
            <p:ph type="dt" sz="half" idx="10"/>
          </p:nvPr>
        </p:nvSpPr>
        <p:spPr/>
        <p:txBody>
          <a:bodyPr/>
          <a:lstStyle/>
          <a:p>
            <a:fld id="{FE8346B9-C85F-4F79-9E0E-D9FA9B0EDDA5}" type="datetimeFigureOut">
              <a:rPr lang="en-US" smtClean="0"/>
              <a:t>11/4/2025</a:t>
            </a:fld>
            <a:endParaRPr lang="en-US"/>
          </a:p>
        </p:txBody>
      </p:sp>
      <p:sp>
        <p:nvSpPr>
          <p:cNvPr id="5" name="Footer Placeholder 4">
            <a:extLst>
              <a:ext uri="{FF2B5EF4-FFF2-40B4-BE49-F238E27FC236}">
                <a16:creationId xmlns:a16="http://schemas.microsoft.com/office/drawing/2014/main" id="{F10158AF-603E-1CA2-277B-ECCE8B456B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F4C3C-518F-8DC2-26C7-527AC81DA991}"/>
              </a:ext>
            </a:extLst>
          </p:cNvPr>
          <p:cNvSpPr>
            <a:spLocks noGrp="1"/>
          </p:cNvSpPr>
          <p:nvPr>
            <p:ph type="sldNum" sz="quarter" idx="12"/>
          </p:nvPr>
        </p:nvSpPr>
        <p:spPr/>
        <p:txBody>
          <a:bodyPr/>
          <a:lstStyle/>
          <a:p>
            <a:fld id="{FD1722E9-3EEF-4CBF-A0EC-A2A641F60DC6}" type="slidenum">
              <a:rPr lang="en-US" smtClean="0"/>
              <a:t>‹#›</a:t>
            </a:fld>
            <a:endParaRPr lang="en-US"/>
          </a:p>
        </p:txBody>
      </p:sp>
    </p:spTree>
    <p:extLst>
      <p:ext uri="{BB962C8B-B14F-4D97-AF65-F5344CB8AC3E}">
        <p14:creationId xmlns:p14="http://schemas.microsoft.com/office/powerpoint/2010/main" val="1309668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817003-8EE2-B478-985C-9D2D39B96C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ABDE50-5CA2-FBB1-326B-E013117845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3DC34-BD75-E007-9628-75C447CA99D4}"/>
              </a:ext>
            </a:extLst>
          </p:cNvPr>
          <p:cNvSpPr>
            <a:spLocks noGrp="1"/>
          </p:cNvSpPr>
          <p:nvPr>
            <p:ph type="dt" sz="half" idx="10"/>
          </p:nvPr>
        </p:nvSpPr>
        <p:spPr/>
        <p:txBody>
          <a:bodyPr/>
          <a:lstStyle/>
          <a:p>
            <a:fld id="{FE8346B9-C85F-4F79-9E0E-D9FA9B0EDDA5}" type="datetimeFigureOut">
              <a:rPr lang="en-US" smtClean="0"/>
              <a:t>11/4/2025</a:t>
            </a:fld>
            <a:endParaRPr lang="en-US"/>
          </a:p>
        </p:txBody>
      </p:sp>
      <p:sp>
        <p:nvSpPr>
          <p:cNvPr id="5" name="Footer Placeholder 4">
            <a:extLst>
              <a:ext uri="{FF2B5EF4-FFF2-40B4-BE49-F238E27FC236}">
                <a16:creationId xmlns:a16="http://schemas.microsoft.com/office/drawing/2014/main" id="{809EE884-5B24-4F3C-CF1A-51633E86D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AAAF1-CD96-A3CC-8BE3-95A35D305CCA}"/>
              </a:ext>
            </a:extLst>
          </p:cNvPr>
          <p:cNvSpPr>
            <a:spLocks noGrp="1"/>
          </p:cNvSpPr>
          <p:nvPr>
            <p:ph type="sldNum" sz="quarter" idx="12"/>
          </p:nvPr>
        </p:nvSpPr>
        <p:spPr/>
        <p:txBody>
          <a:bodyPr/>
          <a:lstStyle/>
          <a:p>
            <a:fld id="{FD1722E9-3EEF-4CBF-A0EC-A2A641F60DC6}" type="slidenum">
              <a:rPr lang="en-US" smtClean="0"/>
              <a:t>‹#›</a:t>
            </a:fld>
            <a:endParaRPr lang="en-US"/>
          </a:p>
        </p:txBody>
      </p:sp>
    </p:spTree>
    <p:extLst>
      <p:ext uri="{BB962C8B-B14F-4D97-AF65-F5344CB8AC3E}">
        <p14:creationId xmlns:p14="http://schemas.microsoft.com/office/powerpoint/2010/main" val="3925635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6C73-7EDE-334B-A4A4-87CC569CFB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8AB666-E525-A0E8-99F0-9DBD8BE855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ABEC4-6B71-0F07-184E-BF7078836E43}"/>
              </a:ext>
            </a:extLst>
          </p:cNvPr>
          <p:cNvSpPr>
            <a:spLocks noGrp="1"/>
          </p:cNvSpPr>
          <p:nvPr>
            <p:ph type="dt" sz="half" idx="10"/>
          </p:nvPr>
        </p:nvSpPr>
        <p:spPr/>
        <p:txBody>
          <a:bodyPr/>
          <a:lstStyle/>
          <a:p>
            <a:fld id="{FE8346B9-C85F-4F79-9E0E-D9FA9B0EDDA5}" type="datetimeFigureOut">
              <a:rPr lang="en-US" smtClean="0"/>
              <a:t>11/4/2025</a:t>
            </a:fld>
            <a:endParaRPr lang="en-US"/>
          </a:p>
        </p:txBody>
      </p:sp>
      <p:sp>
        <p:nvSpPr>
          <p:cNvPr id="5" name="Footer Placeholder 4">
            <a:extLst>
              <a:ext uri="{FF2B5EF4-FFF2-40B4-BE49-F238E27FC236}">
                <a16:creationId xmlns:a16="http://schemas.microsoft.com/office/drawing/2014/main" id="{88214C58-25D4-7AA1-493E-BB8E731CF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521B5-F78B-77ED-CE52-8DA054D59F82}"/>
              </a:ext>
            </a:extLst>
          </p:cNvPr>
          <p:cNvSpPr>
            <a:spLocks noGrp="1"/>
          </p:cNvSpPr>
          <p:nvPr>
            <p:ph type="sldNum" sz="quarter" idx="12"/>
          </p:nvPr>
        </p:nvSpPr>
        <p:spPr/>
        <p:txBody>
          <a:bodyPr/>
          <a:lstStyle/>
          <a:p>
            <a:fld id="{FD1722E9-3EEF-4CBF-A0EC-A2A641F60DC6}" type="slidenum">
              <a:rPr lang="en-US" smtClean="0"/>
              <a:t>‹#›</a:t>
            </a:fld>
            <a:endParaRPr lang="en-US"/>
          </a:p>
        </p:txBody>
      </p:sp>
    </p:spTree>
    <p:extLst>
      <p:ext uri="{BB962C8B-B14F-4D97-AF65-F5344CB8AC3E}">
        <p14:creationId xmlns:p14="http://schemas.microsoft.com/office/powerpoint/2010/main" val="212397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4641C-24A0-AA0A-3899-C2EA9ED320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EB887A-F031-9143-5ADA-EBB45D5F69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C9F325-89A9-0D75-B1A7-D73A5EB43065}"/>
              </a:ext>
            </a:extLst>
          </p:cNvPr>
          <p:cNvSpPr>
            <a:spLocks noGrp="1"/>
          </p:cNvSpPr>
          <p:nvPr>
            <p:ph type="dt" sz="half" idx="10"/>
          </p:nvPr>
        </p:nvSpPr>
        <p:spPr/>
        <p:txBody>
          <a:bodyPr/>
          <a:lstStyle/>
          <a:p>
            <a:fld id="{FE8346B9-C85F-4F79-9E0E-D9FA9B0EDDA5}" type="datetimeFigureOut">
              <a:rPr lang="en-US" smtClean="0"/>
              <a:t>11/4/2025</a:t>
            </a:fld>
            <a:endParaRPr lang="en-US"/>
          </a:p>
        </p:txBody>
      </p:sp>
      <p:sp>
        <p:nvSpPr>
          <p:cNvPr id="5" name="Footer Placeholder 4">
            <a:extLst>
              <a:ext uri="{FF2B5EF4-FFF2-40B4-BE49-F238E27FC236}">
                <a16:creationId xmlns:a16="http://schemas.microsoft.com/office/drawing/2014/main" id="{083EECAA-23E9-CB03-8EA1-2058849AD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5A05EF-AFCC-EFB2-B52A-D3B70323DBF9}"/>
              </a:ext>
            </a:extLst>
          </p:cNvPr>
          <p:cNvSpPr>
            <a:spLocks noGrp="1"/>
          </p:cNvSpPr>
          <p:nvPr>
            <p:ph type="sldNum" sz="quarter" idx="12"/>
          </p:nvPr>
        </p:nvSpPr>
        <p:spPr/>
        <p:txBody>
          <a:bodyPr/>
          <a:lstStyle/>
          <a:p>
            <a:fld id="{FD1722E9-3EEF-4CBF-A0EC-A2A641F60DC6}" type="slidenum">
              <a:rPr lang="en-US" smtClean="0"/>
              <a:t>‹#›</a:t>
            </a:fld>
            <a:endParaRPr lang="en-US"/>
          </a:p>
        </p:txBody>
      </p:sp>
    </p:spTree>
    <p:extLst>
      <p:ext uri="{BB962C8B-B14F-4D97-AF65-F5344CB8AC3E}">
        <p14:creationId xmlns:p14="http://schemas.microsoft.com/office/powerpoint/2010/main" val="3697484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F8172-F082-17F3-7481-623236B5DA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9F050A-6A13-C889-18F1-0D90C3D5BE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E9091E-7DDF-2289-8B13-B8C60D3FF4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103565-AFDB-5396-F08C-126B059E8B08}"/>
              </a:ext>
            </a:extLst>
          </p:cNvPr>
          <p:cNvSpPr>
            <a:spLocks noGrp="1"/>
          </p:cNvSpPr>
          <p:nvPr>
            <p:ph type="dt" sz="half" idx="10"/>
          </p:nvPr>
        </p:nvSpPr>
        <p:spPr/>
        <p:txBody>
          <a:bodyPr/>
          <a:lstStyle/>
          <a:p>
            <a:fld id="{FE8346B9-C85F-4F79-9E0E-D9FA9B0EDDA5}" type="datetimeFigureOut">
              <a:rPr lang="en-US" smtClean="0"/>
              <a:t>11/4/2025</a:t>
            </a:fld>
            <a:endParaRPr lang="en-US"/>
          </a:p>
        </p:txBody>
      </p:sp>
      <p:sp>
        <p:nvSpPr>
          <p:cNvPr id="6" name="Footer Placeholder 5">
            <a:extLst>
              <a:ext uri="{FF2B5EF4-FFF2-40B4-BE49-F238E27FC236}">
                <a16:creationId xmlns:a16="http://schemas.microsoft.com/office/drawing/2014/main" id="{5755154B-5C14-174E-1934-C281B1140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3C653-9E9A-6415-E2AB-4914F385216F}"/>
              </a:ext>
            </a:extLst>
          </p:cNvPr>
          <p:cNvSpPr>
            <a:spLocks noGrp="1"/>
          </p:cNvSpPr>
          <p:nvPr>
            <p:ph type="sldNum" sz="quarter" idx="12"/>
          </p:nvPr>
        </p:nvSpPr>
        <p:spPr/>
        <p:txBody>
          <a:bodyPr/>
          <a:lstStyle/>
          <a:p>
            <a:fld id="{FD1722E9-3EEF-4CBF-A0EC-A2A641F60DC6}" type="slidenum">
              <a:rPr lang="en-US" smtClean="0"/>
              <a:t>‹#›</a:t>
            </a:fld>
            <a:endParaRPr lang="en-US"/>
          </a:p>
        </p:txBody>
      </p:sp>
    </p:spTree>
    <p:extLst>
      <p:ext uri="{BB962C8B-B14F-4D97-AF65-F5344CB8AC3E}">
        <p14:creationId xmlns:p14="http://schemas.microsoft.com/office/powerpoint/2010/main" val="2574899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7F32E-1E30-BF60-E187-0E0B44B17D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87F43C-E2CA-ED4D-4655-F78D348C83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76DA17-5937-65AE-39E5-D6AB0D3A5A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2B2436-7BFE-FA8B-1FF8-51E27410B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3106FD-866E-742B-B30A-25FE9D7D97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FF4E1F-95BC-FD13-2607-3D234AC15E99}"/>
              </a:ext>
            </a:extLst>
          </p:cNvPr>
          <p:cNvSpPr>
            <a:spLocks noGrp="1"/>
          </p:cNvSpPr>
          <p:nvPr>
            <p:ph type="dt" sz="half" idx="10"/>
          </p:nvPr>
        </p:nvSpPr>
        <p:spPr/>
        <p:txBody>
          <a:bodyPr/>
          <a:lstStyle/>
          <a:p>
            <a:fld id="{FE8346B9-C85F-4F79-9E0E-D9FA9B0EDDA5}" type="datetimeFigureOut">
              <a:rPr lang="en-US" smtClean="0"/>
              <a:t>11/4/2025</a:t>
            </a:fld>
            <a:endParaRPr lang="en-US"/>
          </a:p>
        </p:txBody>
      </p:sp>
      <p:sp>
        <p:nvSpPr>
          <p:cNvPr id="8" name="Footer Placeholder 7">
            <a:extLst>
              <a:ext uri="{FF2B5EF4-FFF2-40B4-BE49-F238E27FC236}">
                <a16:creationId xmlns:a16="http://schemas.microsoft.com/office/drawing/2014/main" id="{54B07CA6-982D-E23E-A7E5-8CDAAD5240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614C27-BFFC-2E3B-B9C8-2904DF8A5C9D}"/>
              </a:ext>
            </a:extLst>
          </p:cNvPr>
          <p:cNvSpPr>
            <a:spLocks noGrp="1"/>
          </p:cNvSpPr>
          <p:nvPr>
            <p:ph type="sldNum" sz="quarter" idx="12"/>
          </p:nvPr>
        </p:nvSpPr>
        <p:spPr/>
        <p:txBody>
          <a:bodyPr/>
          <a:lstStyle/>
          <a:p>
            <a:fld id="{FD1722E9-3EEF-4CBF-A0EC-A2A641F60DC6}" type="slidenum">
              <a:rPr lang="en-US" smtClean="0"/>
              <a:t>‹#›</a:t>
            </a:fld>
            <a:endParaRPr lang="en-US"/>
          </a:p>
        </p:txBody>
      </p:sp>
    </p:spTree>
    <p:extLst>
      <p:ext uri="{BB962C8B-B14F-4D97-AF65-F5344CB8AC3E}">
        <p14:creationId xmlns:p14="http://schemas.microsoft.com/office/powerpoint/2010/main" val="2131082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DF360-3EF8-4E4C-E23F-D2D664D738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0007FC-320B-5ED3-1B33-09C5AFF56E8F}"/>
              </a:ext>
            </a:extLst>
          </p:cNvPr>
          <p:cNvSpPr>
            <a:spLocks noGrp="1"/>
          </p:cNvSpPr>
          <p:nvPr>
            <p:ph type="dt" sz="half" idx="10"/>
          </p:nvPr>
        </p:nvSpPr>
        <p:spPr/>
        <p:txBody>
          <a:bodyPr/>
          <a:lstStyle/>
          <a:p>
            <a:fld id="{FE8346B9-C85F-4F79-9E0E-D9FA9B0EDDA5}" type="datetimeFigureOut">
              <a:rPr lang="en-US" smtClean="0"/>
              <a:t>11/4/2025</a:t>
            </a:fld>
            <a:endParaRPr lang="en-US"/>
          </a:p>
        </p:txBody>
      </p:sp>
      <p:sp>
        <p:nvSpPr>
          <p:cNvPr id="4" name="Footer Placeholder 3">
            <a:extLst>
              <a:ext uri="{FF2B5EF4-FFF2-40B4-BE49-F238E27FC236}">
                <a16:creationId xmlns:a16="http://schemas.microsoft.com/office/drawing/2014/main" id="{265EE484-2E82-E0E4-940A-1D2FBB61F1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004FAA-C70A-C9E3-B7F8-F76E58510E18}"/>
              </a:ext>
            </a:extLst>
          </p:cNvPr>
          <p:cNvSpPr>
            <a:spLocks noGrp="1"/>
          </p:cNvSpPr>
          <p:nvPr>
            <p:ph type="sldNum" sz="quarter" idx="12"/>
          </p:nvPr>
        </p:nvSpPr>
        <p:spPr/>
        <p:txBody>
          <a:bodyPr/>
          <a:lstStyle/>
          <a:p>
            <a:fld id="{FD1722E9-3EEF-4CBF-A0EC-A2A641F60DC6}" type="slidenum">
              <a:rPr lang="en-US" smtClean="0"/>
              <a:t>‹#›</a:t>
            </a:fld>
            <a:endParaRPr lang="en-US"/>
          </a:p>
        </p:txBody>
      </p:sp>
    </p:spTree>
    <p:extLst>
      <p:ext uri="{BB962C8B-B14F-4D97-AF65-F5344CB8AC3E}">
        <p14:creationId xmlns:p14="http://schemas.microsoft.com/office/powerpoint/2010/main" val="30488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4B75C6-ACFF-5BBA-EC49-8F6F2E4DB35B}"/>
              </a:ext>
            </a:extLst>
          </p:cNvPr>
          <p:cNvSpPr>
            <a:spLocks noGrp="1"/>
          </p:cNvSpPr>
          <p:nvPr>
            <p:ph type="dt" sz="half" idx="10"/>
          </p:nvPr>
        </p:nvSpPr>
        <p:spPr/>
        <p:txBody>
          <a:bodyPr/>
          <a:lstStyle/>
          <a:p>
            <a:fld id="{FE8346B9-C85F-4F79-9E0E-D9FA9B0EDDA5}" type="datetimeFigureOut">
              <a:rPr lang="en-US" smtClean="0"/>
              <a:t>11/4/2025</a:t>
            </a:fld>
            <a:endParaRPr lang="en-US"/>
          </a:p>
        </p:txBody>
      </p:sp>
      <p:sp>
        <p:nvSpPr>
          <p:cNvPr id="3" name="Footer Placeholder 2">
            <a:extLst>
              <a:ext uri="{FF2B5EF4-FFF2-40B4-BE49-F238E27FC236}">
                <a16:creationId xmlns:a16="http://schemas.microsoft.com/office/drawing/2014/main" id="{90E4B514-9133-3ED7-F95B-B77EFDBFF4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A2DEA-0677-AF8C-6575-BE4E2A513CF1}"/>
              </a:ext>
            </a:extLst>
          </p:cNvPr>
          <p:cNvSpPr>
            <a:spLocks noGrp="1"/>
          </p:cNvSpPr>
          <p:nvPr>
            <p:ph type="sldNum" sz="quarter" idx="12"/>
          </p:nvPr>
        </p:nvSpPr>
        <p:spPr/>
        <p:txBody>
          <a:bodyPr/>
          <a:lstStyle/>
          <a:p>
            <a:fld id="{FD1722E9-3EEF-4CBF-A0EC-A2A641F60DC6}" type="slidenum">
              <a:rPr lang="en-US" smtClean="0"/>
              <a:t>‹#›</a:t>
            </a:fld>
            <a:endParaRPr lang="en-US"/>
          </a:p>
        </p:txBody>
      </p:sp>
    </p:spTree>
    <p:extLst>
      <p:ext uri="{BB962C8B-B14F-4D97-AF65-F5344CB8AC3E}">
        <p14:creationId xmlns:p14="http://schemas.microsoft.com/office/powerpoint/2010/main" val="1685153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DB47-373F-2B98-B20E-E8268ACFAD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52C815-C755-EC78-6787-932E4BD615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C4F412-6B9F-05B1-1E32-3F0215B8F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91B9BF-1FE5-EC20-F75D-A22C100E2CBD}"/>
              </a:ext>
            </a:extLst>
          </p:cNvPr>
          <p:cNvSpPr>
            <a:spLocks noGrp="1"/>
          </p:cNvSpPr>
          <p:nvPr>
            <p:ph type="dt" sz="half" idx="10"/>
          </p:nvPr>
        </p:nvSpPr>
        <p:spPr/>
        <p:txBody>
          <a:bodyPr/>
          <a:lstStyle/>
          <a:p>
            <a:fld id="{FE8346B9-C85F-4F79-9E0E-D9FA9B0EDDA5}" type="datetimeFigureOut">
              <a:rPr lang="en-US" smtClean="0"/>
              <a:t>11/4/2025</a:t>
            </a:fld>
            <a:endParaRPr lang="en-US"/>
          </a:p>
        </p:txBody>
      </p:sp>
      <p:sp>
        <p:nvSpPr>
          <p:cNvPr id="6" name="Footer Placeholder 5">
            <a:extLst>
              <a:ext uri="{FF2B5EF4-FFF2-40B4-BE49-F238E27FC236}">
                <a16:creationId xmlns:a16="http://schemas.microsoft.com/office/drawing/2014/main" id="{1C4811C3-70F7-3E18-AEE2-8359592A6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44A1FB-5F23-7DFB-5B96-72571537AFCB}"/>
              </a:ext>
            </a:extLst>
          </p:cNvPr>
          <p:cNvSpPr>
            <a:spLocks noGrp="1"/>
          </p:cNvSpPr>
          <p:nvPr>
            <p:ph type="sldNum" sz="quarter" idx="12"/>
          </p:nvPr>
        </p:nvSpPr>
        <p:spPr/>
        <p:txBody>
          <a:bodyPr/>
          <a:lstStyle/>
          <a:p>
            <a:fld id="{FD1722E9-3EEF-4CBF-A0EC-A2A641F60DC6}" type="slidenum">
              <a:rPr lang="en-US" smtClean="0"/>
              <a:t>‹#›</a:t>
            </a:fld>
            <a:endParaRPr lang="en-US"/>
          </a:p>
        </p:txBody>
      </p:sp>
    </p:spTree>
    <p:extLst>
      <p:ext uri="{BB962C8B-B14F-4D97-AF65-F5344CB8AC3E}">
        <p14:creationId xmlns:p14="http://schemas.microsoft.com/office/powerpoint/2010/main" val="367298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4339-F0A7-DC36-7AA1-41B6E74BA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1E4DB0-2D54-C0D1-4B6A-1A7A0FC7C9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3A7175-1C6C-E8F4-9AE6-DEE4B317B4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ACB29-4462-31ED-F3A6-2713AA5684E5}"/>
              </a:ext>
            </a:extLst>
          </p:cNvPr>
          <p:cNvSpPr>
            <a:spLocks noGrp="1"/>
          </p:cNvSpPr>
          <p:nvPr>
            <p:ph type="dt" sz="half" idx="10"/>
          </p:nvPr>
        </p:nvSpPr>
        <p:spPr/>
        <p:txBody>
          <a:bodyPr/>
          <a:lstStyle/>
          <a:p>
            <a:fld id="{FE8346B9-C85F-4F79-9E0E-D9FA9B0EDDA5}" type="datetimeFigureOut">
              <a:rPr lang="en-US" smtClean="0"/>
              <a:t>11/4/2025</a:t>
            </a:fld>
            <a:endParaRPr lang="en-US"/>
          </a:p>
        </p:txBody>
      </p:sp>
      <p:sp>
        <p:nvSpPr>
          <p:cNvPr id="6" name="Footer Placeholder 5">
            <a:extLst>
              <a:ext uri="{FF2B5EF4-FFF2-40B4-BE49-F238E27FC236}">
                <a16:creationId xmlns:a16="http://schemas.microsoft.com/office/drawing/2014/main" id="{3A2887D3-53BC-5DAE-CF2A-0F2B28D56F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41AC83-F30F-9E97-1124-4DA3B323D690}"/>
              </a:ext>
            </a:extLst>
          </p:cNvPr>
          <p:cNvSpPr>
            <a:spLocks noGrp="1"/>
          </p:cNvSpPr>
          <p:nvPr>
            <p:ph type="sldNum" sz="quarter" idx="12"/>
          </p:nvPr>
        </p:nvSpPr>
        <p:spPr/>
        <p:txBody>
          <a:bodyPr/>
          <a:lstStyle/>
          <a:p>
            <a:fld id="{FD1722E9-3EEF-4CBF-A0EC-A2A641F60DC6}" type="slidenum">
              <a:rPr lang="en-US" smtClean="0"/>
              <a:t>‹#›</a:t>
            </a:fld>
            <a:endParaRPr lang="en-US"/>
          </a:p>
        </p:txBody>
      </p:sp>
    </p:spTree>
    <p:extLst>
      <p:ext uri="{BB962C8B-B14F-4D97-AF65-F5344CB8AC3E}">
        <p14:creationId xmlns:p14="http://schemas.microsoft.com/office/powerpoint/2010/main" val="422589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10A574-4DDE-5AF2-6D96-17427F0181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68AC6C-F24D-B06F-3B56-14EE38C8AF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2B428-8644-C09A-1D26-9E3B5A3CBB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8346B9-C85F-4F79-9E0E-D9FA9B0EDDA5}" type="datetimeFigureOut">
              <a:rPr lang="en-US" smtClean="0"/>
              <a:t>11/4/2025</a:t>
            </a:fld>
            <a:endParaRPr lang="en-US"/>
          </a:p>
        </p:txBody>
      </p:sp>
      <p:sp>
        <p:nvSpPr>
          <p:cNvPr id="5" name="Footer Placeholder 4">
            <a:extLst>
              <a:ext uri="{FF2B5EF4-FFF2-40B4-BE49-F238E27FC236}">
                <a16:creationId xmlns:a16="http://schemas.microsoft.com/office/drawing/2014/main" id="{7618FD2D-33B2-7DB3-106B-03B1FCA202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F7120BF-0E7C-F12D-DFF2-2B0EDF20F3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1722E9-3EEF-4CBF-A0EC-A2A641F60DC6}" type="slidenum">
              <a:rPr lang="en-US" smtClean="0"/>
              <a:t>‹#›</a:t>
            </a:fld>
            <a:endParaRPr lang="en-US"/>
          </a:p>
        </p:txBody>
      </p:sp>
    </p:spTree>
    <p:extLst>
      <p:ext uri="{BB962C8B-B14F-4D97-AF65-F5344CB8AC3E}">
        <p14:creationId xmlns:p14="http://schemas.microsoft.com/office/powerpoint/2010/main" val="11513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8D7B90-2E76-6629-1F58-EC96580EE7B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45D18AA-BE40-6588-7000-D51E74779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A27BDD3-FE4C-E210-F0F5-8819A0970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9047D38-5AFA-BA77-B5F5-2FE7F099E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0" descr="USDA logo">
            <a:extLst>
              <a:ext uri="{FF2B5EF4-FFF2-40B4-BE49-F238E27FC236}">
                <a16:creationId xmlns:a16="http://schemas.microsoft.com/office/drawing/2014/main" id="{333CE16F-AEAB-E2D0-8B95-4577C44C5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8579" y="5645752"/>
            <a:ext cx="1450373" cy="1450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C6EDF5B-6295-4FFA-9636-2CDB7AD06284}"/>
              </a:ext>
            </a:extLst>
          </p:cNvPr>
          <p:cNvPicPr>
            <a:picLocks noChangeAspect="1"/>
          </p:cNvPicPr>
          <p:nvPr/>
        </p:nvPicPr>
        <p:blipFill>
          <a:blip r:embed="rId4"/>
          <a:stretch>
            <a:fillRect/>
          </a:stretch>
        </p:blipFill>
        <p:spPr>
          <a:xfrm>
            <a:off x="98719" y="90374"/>
            <a:ext cx="1498292" cy="1160911"/>
          </a:xfrm>
          <a:prstGeom prst="rect">
            <a:avLst/>
          </a:prstGeom>
        </p:spPr>
      </p:pic>
      <p:sp>
        <p:nvSpPr>
          <p:cNvPr id="8" name="TextBox 7">
            <a:extLst>
              <a:ext uri="{FF2B5EF4-FFF2-40B4-BE49-F238E27FC236}">
                <a16:creationId xmlns:a16="http://schemas.microsoft.com/office/drawing/2014/main" id="{345E59DC-EFB7-7855-D5C9-70734F650A27}"/>
              </a:ext>
            </a:extLst>
          </p:cNvPr>
          <p:cNvSpPr txBox="1"/>
          <p:nvPr/>
        </p:nvSpPr>
        <p:spPr>
          <a:xfrm>
            <a:off x="3141785" y="202595"/>
            <a:ext cx="8894090" cy="5443157"/>
          </a:xfrm>
          <a:prstGeom prst="rect">
            <a:avLst/>
          </a:prstGeom>
          <a:noFill/>
        </p:spPr>
        <p:txBody>
          <a:bodyPr wrap="square">
            <a:spAutoFit/>
          </a:bodyPr>
          <a:lstStyle/>
          <a:p>
            <a:pPr marR="0" lvl="0" algn="ctr">
              <a:lnSpc>
                <a:spcPct val="107000"/>
              </a:lnSpc>
              <a:spcBef>
                <a:spcPts val="0"/>
              </a:spcBef>
              <a:spcAft>
                <a:spcPts val="800"/>
              </a:spcAft>
            </a:pPr>
            <a:r>
              <a:rPr lang="en-US" sz="4800" kern="100" dirty="0">
                <a:effectLst/>
                <a:latin typeface="Arial" panose="020B0604020202020204" pitchFamily="34" charset="0"/>
                <a:ea typeface="Aptos" panose="020B0004020202020204" pitchFamily="34" charset="0"/>
                <a:cs typeface="Arial" panose="020B0604020202020204" pitchFamily="34" charset="0"/>
              </a:rPr>
              <a:t>Updates from the Expert Group on Alternatives to Methyl Bromide</a:t>
            </a:r>
          </a:p>
          <a:p>
            <a:pPr marR="0" lvl="0" algn="ctr">
              <a:lnSpc>
                <a:spcPct val="107000"/>
              </a:lnSpc>
              <a:spcBef>
                <a:spcPts val="0"/>
              </a:spcBef>
              <a:spcAft>
                <a:spcPts val="800"/>
              </a:spcAft>
            </a:pPr>
            <a:endParaRPr lang="en-US" sz="1600" kern="100" dirty="0">
              <a:effectLst/>
              <a:latin typeface="Arial" panose="020B0604020202020204" pitchFamily="34" charset="0"/>
              <a:ea typeface="Aptos" panose="020B0004020202020204" pitchFamily="34" charset="0"/>
              <a:cs typeface="Arial" panose="020B0604020202020204" pitchFamily="34" charset="0"/>
            </a:endParaRPr>
          </a:p>
          <a:p>
            <a:pPr marR="0" lvl="0" algn="ctr">
              <a:lnSpc>
                <a:spcPct val="107000"/>
              </a:lnSpc>
              <a:spcBef>
                <a:spcPts val="0"/>
              </a:spcBef>
              <a:spcAft>
                <a:spcPts val="800"/>
              </a:spcAft>
            </a:pPr>
            <a:r>
              <a:rPr lang="es-ES" sz="4800"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Actualizaciones del grupo de expertos sobre alternativas al bromuro de metilo </a:t>
            </a:r>
            <a:endParaRPr lang="en-US" sz="4800" kern="100" dirty="0">
              <a:solidFill>
                <a:srgbClr val="0070C0"/>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9" name="Picture 8" descr="A red gas cylinder with a yellow top&#10;&#10;Description automatically generated">
            <a:extLst>
              <a:ext uri="{FF2B5EF4-FFF2-40B4-BE49-F238E27FC236}">
                <a16:creationId xmlns:a16="http://schemas.microsoft.com/office/drawing/2014/main" id="{A7385560-04C0-1A52-4387-43B04004AF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926" y="1876379"/>
            <a:ext cx="2833752" cy="4049263"/>
          </a:xfrm>
          <a:prstGeom prst="rect">
            <a:avLst/>
          </a:prstGeom>
          <a:ln w="25400">
            <a:solidFill>
              <a:schemeClr val="accent1"/>
            </a:solidFill>
          </a:ln>
        </p:spPr>
      </p:pic>
    </p:spTree>
    <p:extLst>
      <p:ext uri="{BB962C8B-B14F-4D97-AF65-F5344CB8AC3E}">
        <p14:creationId xmlns:p14="http://schemas.microsoft.com/office/powerpoint/2010/main" val="3383947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DF002A-0F66-F149-603E-284FEE323B9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4825EF-1D09-7926-C2E2-4A2A4250E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C82FDC-8AD0-9299-D20A-BAA740D21A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6DDED57-044C-EFBA-36F1-D3E62248A4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0" descr="USDA logo">
            <a:extLst>
              <a:ext uri="{FF2B5EF4-FFF2-40B4-BE49-F238E27FC236}">
                <a16:creationId xmlns:a16="http://schemas.microsoft.com/office/drawing/2014/main" id="{241C10F7-00F3-27C7-B812-37717CF97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8579" y="5645752"/>
            <a:ext cx="1450373" cy="1450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D721C24-06CF-02FD-6068-D2914834EB87}"/>
              </a:ext>
            </a:extLst>
          </p:cNvPr>
          <p:cNvPicPr>
            <a:picLocks noChangeAspect="1"/>
          </p:cNvPicPr>
          <p:nvPr/>
        </p:nvPicPr>
        <p:blipFill>
          <a:blip r:embed="rId4"/>
          <a:stretch>
            <a:fillRect/>
          </a:stretch>
        </p:blipFill>
        <p:spPr>
          <a:xfrm>
            <a:off x="98719" y="90374"/>
            <a:ext cx="1498292" cy="1160911"/>
          </a:xfrm>
          <a:prstGeom prst="rect">
            <a:avLst/>
          </a:prstGeom>
        </p:spPr>
      </p:pic>
      <p:sp>
        <p:nvSpPr>
          <p:cNvPr id="4" name="TextBox 3">
            <a:extLst>
              <a:ext uri="{FF2B5EF4-FFF2-40B4-BE49-F238E27FC236}">
                <a16:creationId xmlns:a16="http://schemas.microsoft.com/office/drawing/2014/main" id="{E1EC6995-0818-1266-5A01-7595E65EAC0C}"/>
              </a:ext>
            </a:extLst>
          </p:cNvPr>
          <p:cNvSpPr txBox="1"/>
          <p:nvPr/>
        </p:nvSpPr>
        <p:spPr>
          <a:xfrm>
            <a:off x="1670872" y="78632"/>
            <a:ext cx="10459705" cy="5792098"/>
          </a:xfrm>
          <a:prstGeom prst="rect">
            <a:avLst/>
          </a:prstGeom>
          <a:noFill/>
        </p:spPr>
        <p:txBody>
          <a:bodyPr wrap="square">
            <a:spAutoFit/>
          </a:bodyPr>
          <a:lstStyle/>
          <a:p>
            <a:pPr marR="0" lvl="0">
              <a:lnSpc>
                <a:spcPct val="107000"/>
              </a:lnSpc>
              <a:spcBef>
                <a:spcPts val="0"/>
              </a:spcBef>
              <a:spcAft>
                <a:spcPts val="800"/>
              </a:spcAft>
            </a:pPr>
            <a:r>
              <a:rPr lang="en-US" sz="3200" kern="100" dirty="0">
                <a:effectLst/>
                <a:latin typeface="Arial" panose="020B0604020202020204" pitchFamily="34" charset="0"/>
                <a:ea typeface="Aptos" panose="020B0004020202020204" pitchFamily="34" charset="0"/>
                <a:cs typeface="Arial" panose="020B0604020202020204" pitchFamily="34" charset="0"/>
              </a:rPr>
              <a:t>Project Objective:  Development of a NAPPO Discussion Document to share information regarding alternative treatments for methyl bromide, with a possible goal of creating an agreed position aligned to international standards.</a:t>
            </a:r>
          </a:p>
          <a:p>
            <a:pPr marR="0" lvl="0">
              <a:lnSpc>
                <a:spcPct val="107000"/>
              </a:lnSpc>
              <a:spcBef>
                <a:spcPts val="0"/>
              </a:spcBef>
              <a:spcAft>
                <a:spcPts val="800"/>
              </a:spcAft>
            </a:pPr>
            <a:endParaRPr lang="en-US" sz="1600" kern="100" dirty="0">
              <a:effectLst/>
              <a:latin typeface="Arial" panose="020B0604020202020204" pitchFamily="34" charset="0"/>
              <a:ea typeface="Aptos" panose="020B0004020202020204" pitchFamily="34" charset="0"/>
              <a:cs typeface="Arial" panose="020B0604020202020204" pitchFamily="34" charset="0"/>
            </a:endParaRPr>
          </a:p>
          <a:p>
            <a:pPr marR="0" lvl="0">
              <a:lnSpc>
                <a:spcPct val="107000"/>
              </a:lnSpc>
              <a:spcBef>
                <a:spcPts val="0"/>
              </a:spcBef>
              <a:spcAft>
                <a:spcPts val="800"/>
              </a:spcAft>
            </a:pPr>
            <a:r>
              <a:rPr lang="es-ES" sz="3200"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Objetivo del proyecto: elaboración de un documento de discusión de la NAPPO para compartir información sobre tratamientos alternativos al bromuro de metilo, con la meta posible de establecer una posición convenida que concuerde con las normas internacionales.</a:t>
            </a:r>
            <a:endParaRPr lang="en-US" sz="3200" kern="100" dirty="0">
              <a:solidFill>
                <a:srgbClr val="0070C0"/>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80944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EBD07E-0B30-F39C-00D2-38450AC2CFA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BD0E4D2-F969-6A63-C3C6-03F48BF41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346CCD-5AEF-4BAB-3336-49E56EF52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5F32998-C58C-9860-F7E0-6B72BE73AC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0" descr="USDA logo">
            <a:extLst>
              <a:ext uri="{FF2B5EF4-FFF2-40B4-BE49-F238E27FC236}">
                <a16:creationId xmlns:a16="http://schemas.microsoft.com/office/drawing/2014/main" id="{3E816C8E-ED9C-AC99-B8F9-B37BFBAB8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8579" y="5645752"/>
            <a:ext cx="1450373" cy="1450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33CAECD-5481-81FE-0E71-52A024746668}"/>
              </a:ext>
            </a:extLst>
          </p:cNvPr>
          <p:cNvPicPr>
            <a:picLocks noChangeAspect="1"/>
          </p:cNvPicPr>
          <p:nvPr/>
        </p:nvPicPr>
        <p:blipFill>
          <a:blip r:embed="rId4"/>
          <a:stretch>
            <a:fillRect/>
          </a:stretch>
        </p:blipFill>
        <p:spPr>
          <a:xfrm>
            <a:off x="98719" y="90374"/>
            <a:ext cx="1498292" cy="1160911"/>
          </a:xfrm>
          <a:prstGeom prst="rect">
            <a:avLst/>
          </a:prstGeom>
        </p:spPr>
      </p:pic>
      <p:sp>
        <p:nvSpPr>
          <p:cNvPr id="8" name="TextBox 7">
            <a:extLst>
              <a:ext uri="{FF2B5EF4-FFF2-40B4-BE49-F238E27FC236}">
                <a16:creationId xmlns:a16="http://schemas.microsoft.com/office/drawing/2014/main" id="{E25FB877-0CB0-B362-7689-B10D9B442107}"/>
              </a:ext>
            </a:extLst>
          </p:cNvPr>
          <p:cNvSpPr txBox="1"/>
          <p:nvPr/>
        </p:nvSpPr>
        <p:spPr>
          <a:xfrm>
            <a:off x="2391508" y="157893"/>
            <a:ext cx="9701773" cy="4455259"/>
          </a:xfrm>
          <a:prstGeom prst="rect">
            <a:avLst/>
          </a:prstGeom>
          <a:noFill/>
        </p:spPr>
        <p:txBody>
          <a:bodyPr wrap="square">
            <a:spAutoFit/>
          </a:bodyPr>
          <a:lstStyle/>
          <a:p>
            <a:pPr marR="0" lvl="0" algn="ctr">
              <a:lnSpc>
                <a:spcPct val="107000"/>
              </a:lnSpc>
              <a:spcBef>
                <a:spcPts val="0"/>
              </a:spcBef>
              <a:spcAft>
                <a:spcPts val="800"/>
              </a:spcAft>
            </a:pPr>
            <a:r>
              <a:rPr lang="en-US" sz="4800" kern="100" dirty="0">
                <a:effectLst/>
                <a:latin typeface="Arial" panose="020B0604020202020204" pitchFamily="34" charset="0"/>
                <a:ea typeface="Aptos" panose="020B0004020202020204" pitchFamily="34" charset="0"/>
                <a:cs typeface="Arial" panose="020B0604020202020204" pitchFamily="34" charset="0"/>
              </a:rPr>
              <a:t>Expert Group Meetings and Discussion Document Progress</a:t>
            </a:r>
          </a:p>
          <a:p>
            <a:pPr marR="0" lvl="0" algn="ctr">
              <a:lnSpc>
                <a:spcPct val="107000"/>
              </a:lnSpc>
              <a:spcBef>
                <a:spcPts val="0"/>
              </a:spcBef>
              <a:spcAft>
                <a:spcPts val="800"/>
              </a:spcAft>
            </a:pPr>
            <a:endParaRPr lang="en-US" sz="1600" kern="100" dirty="0">
              <a:effectLst/>
              <a:latin typeface="Arial" panose="020B0604020202020204" pitchFamily="34" charset="0"/>
              <a:ea typeface="Aptos" panose="020B0004020202020204" pitchFamily="34" charset="0"/>
              <a:cs typeface="Arial" panose="020B0604020202020204" pitchFamily="34" charset="0"/>
            </a:endParaRPr>
          </a:p>
          <a:p>
            <a:pPr marR="0" lvl="0" algn="ctr">
              <a:lnSpc>
                <a:spcPct val="107000"/>
              </a:lnSpc>
              <a:spcBef>
                <a:spcPts val="0"/>
              </a:spcBef>
              <a:spcAft>
                <a:spcPts val="800"/>
              </a:spcAft>
            </a:pPr>
            <a:r>
              <a:rPr lang="es-ES" sz="4800"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Avances sobre las reuniones del grupo de expertos y el documento de discusión </a:t>
            </a:r>
            <a:endParaRPr lang="en-US" sz="4800" kern="100" dirty="0">
              <a:solidFill>
                <a:srgbClr val="0070C0"/>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2056" name="Picture 8" descr="Why You Should Join a Writing Group | Writer's Blog">
            <a:extLst>
              <a:ext uri="{FF2B5EF4-FFF2-40B4-BE49-F238E27FC236}">
                <a16:creationId xmlns:a16="http://schemas.microsoft.com/office/drawing/2014/main" id="{ACA77460-BF3F-1ECF-1FE7-866AAF15C2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944" y="3902686"/>
            <a:ext cx="4297410" cy="286494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466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27F497-6DD8-9A2F-43F1-DBE54F7AC96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0BAFE4-38B5-8F14-FDA4-56823F81EB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B0FE8B-E5DD-76B1-8AE2-E4BE718E0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022AE46-92DA-153F-ED1F-64512FDC3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0" descr="USDA logo">
            <a:extLst>
              <a:ext uri="{FF2B5EF4-FFF2-40B4-BE49-F238E27FC236}">
                <a16:creationId xmlns:a16="http://schemas.microsoft.com/office/drawing/2014/main" id="{272E5395-6F59-B7A1-9CC7-5BC73EED5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8579" y="5645752"/>
            <a:ext cx="1450373" cy="1450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E1890AA-AB9C-A6D8-AF72-914EF85B7DFA}"/>
              </a:ext>
            </a:extLst>
          </p:cNvPr>
          <p:cNvPicPr>
            <a:picLocks noChangeAspect="1"/>
          </p:cNvPicPr>
          <p:nvPr/>
        </p:nvPicPr>
        <p:blipFill>
          <a:blip r:embed="rId4"/>
          <a:stretch>
            <a:fillRect/>
          </a:stretch>
        </p:blipFill>
        <p:spPr>
          <a:xfrm>
            <a:off x="98719" y="90374"/>
            <a:ext cx="1498292" cy="1160911"/>
          </a:xfrm>
          <a:prstGeom prst="rect">
            <a:avLst/>
          </a:prstGeom>
        </p:spPr>
      </p:pic>
      <p:sp>
        <p:nvSpPr>
          <p:cNvPr id="8" name="TextBox 7">
            <a:extLst>
              <a:ext uri="{FF2B5EF4-FFF2-40B4-BE49-F238E27FC236}">
                <a16:creationId xmlns:a16="http://schemas.microsoft.com/office/drawing/2014/main" id="{CA280EE7-1E6D-B66E-6254-148F404D463D}"/>
              </a:ext>
            </a:extLst>
          </p:cNvPr>
          <p:cNvSpPr txBox="1"/>
          <p:nvPr/>
        </p:nvSpPr>
        <p:spPr>
          <a:xfrm>
            <a:off x="3387419" y="90374"/>
            <a:ext cx="8572617" cy="3664914"/>
          </a:xfrm>
          <a:prstGeom prst="rect">
            <a:avLst/>
          </a:prstGeom>
          <a:noFill/>
        </p:spPr>
        <p:txBody>
          <a:bodyPr wrap="square">
            <a:spAutoFit/>
          </a:bodyPr>
          <a:lstStyle/>
          <a:p>
            <a:pPr marR="0" lvl="0" algn="ctr">
              <a:lnSpc>
                <a:spcPct val="107000"/>
              </a:lnSpc>
              <a:spcBef>
                <a:spcPts val="0"/>
              </a:spcBef>
              <a:spcAft>
                <a:spcPts val="800"/>
              </a:spcAft>
            </a:pPr>
            <a:r>
              <a:rPr lang="en-US" sz="4800" kern="100" dirty="0">
                <a:effectLst/>
                <a:latin typeface="Arial" panose="020B0604020202020204" pitchFamily="34" charset="0"/>
                <a:ea typeface="Aptos" panose="020B0004020202020204" pitchFamily="34" charset="0"/>
                <a:cs typeface="Arial" panose="020B0604020202020204" pitchFamily="34" charset="0"/>
              </a:rPr>
              <a:t>Summary of Alternatives to Methyl Bromide</a:t>
            </a:r>
          </a:p>
          <a:p>
            <a:pPr marR="0" lvl="0" algn="ctr">
              <a:lnSpc>
                <a:spcPct val="107000"/>
              </a:lnSpc>
              <a:spcBef>
                <a:spcPts val="0"/>
              </a:spcBef>
              <a:spcAft>
                <a:spcPts val="800"/>
              </a:spcAft>
            </a:pPr>
            <a:endParaRPr lang="en-US" sz="1600" kern="100" dirty="0">
              <a:effectLst/>
              <a:latin typeface="Arial" panose="020B0604020202020204" pitchFamily="34" charset="0"/>
              <a:ea typeface="Aptos" panose="020B0004020202020204" pitchFamily="34" charset="0"/>
              <a:cs typeface="Arial" panose="020B0604020202020204" pitchFamily="34" charset="0"/>
            </a:endParaRPr>
          </a:p>
          <a:p>
            <a:pPr marR="0" lvl="0" algn="ctr">
              <a:lnSpc>
                <a:spcPct val="107000"/>
              </a:lnSpc>
              <a:spcBef>
                <a:spcPts val="0"/>
              </a:spcBef>
              <a:spcAft>
                <a:spcPts val="800"/>
              </a:spcAft>
            </a:pPr>
            <a:r>
              <a:rPr lang="es-ES" sz="4800"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Resumen de las alternativas al bromuro de metilo </a:t>
            </a:r>
            <a:endParaRPr lang="en-US" sz="4800" kern="100" dirty="0">
              <a:solidFill>
                <a:srgbClr val="0070C0"/>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1028" name="Picture 4" descr="What is an example of a chemical hazard in food?">
            <a:extLst>
              <a:ext uri="{FF2B5EF4-FFF2-40B4-BE49-F238E27FC236}">
                <a16:creationId xmlns:a16="http://schemas.microsoft.com/office/drawing/2014/main" id="{7A688B54-0896-11B0-B129-EB735647DB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4076" y="4062154"/>
            <a:ext cx="4828875" cy="2704925"/>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pic>
        <p:nvPicPr>
          <p:cNvPr id="1026" name="Picture 2" descr="Commodity Fumigation Service | Pest Free Services">
            <a:extLst>
              <a:ext uri="{FF2B5EF4-FFF2-40B4-BE49-F238E27FC236}">
                <a16:creationId xmlns:a16="http://schemas.microsoft.com/office/drawing/2014/main" id="{9D1A1FAD-E844-C77B-F7FB-7EE168F85D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8394" y="3291753"/>
            <a:ext cx="3247159" cy="3247159"/>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pic>
        <p:nvPicPr>
          <p:cNvPr id="1030" name="Picture 6" descr="Alternatives to soil fumigants explored for strawberry growers - Organic  Grower">
            <a:extLst>
              <a:ext uri="{FF2B5EF4-FFF2-40B4-BE49-F238E27FC236}">
                <a16:creationId xmlns:a16="http://schemas.microsoft.com/office/drawing/2014/main" id="{367FFD13-837A-07AC-3F68-C6E8EF7AA1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225" y="1471804"/>
            <a:ext cx="2814969" cy="2358546"/>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74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F5503C-884C-3165-B1FA-73F937A8FB4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48726B-4E99-8AC0-38D9-645FF6E35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8D7C764-E6C9-8F99-190B-6049C65A5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593BC8A-DC9E-6A6D-A8AD-FADB45A80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AEB85DC8-1347-8EB5-4020-A100705C82EE}"/>
              </a:ext>
            </a:extLst>
          </p:cNvPr>
          <p:cNvPicPr>
            <a:picLocks noChangeAspect="1"/>
          </p:cNvPicPr>
          <p:nvPr/>
        </p:nvPicPr>
        <p:blipFill>
          <a:blip r:embed="rId3"/>
          <a:stretch>
            <a:fillRect/>
          </a:stretch>
        </p:blipFill>
        <p:spPr>
          <a:xfrm>
            <a:off x="98719" y="90374"/>
            <a:ext cx="1498292" cy="1160911"/>
          </a:xfrm>
          <a:prstGeom prst="rect">
            <a:avLst/>
          </a:prstGeom>
        </p:spPr>
      </p:pic>
      <p:sp>
        <p:nvSpPr>
          <p:cNvPr id="8" name="TextBox 7">
            <a:extLst>
              <a:ext uri="{FF2B5EF4-FFF2-40B4-BE49-F238E27FC236}">
                <a16:creationId xmlns:a16="http://schemas.microsoft.com/office/drawing/2014/main" id="{A8C36EED-6CF3-3BA3-2849-790BDBEE78DA}"/>
              </a:ext>
            </a:extLst>
          </p:cNvPr>
          <p:cNvSpPr txBox="1"/>
          <p:nvPr/>
        </p:nvSpPr>
        <p:spPr>
          <a:xfrm>
            <a:off x="2585527" y="407072"/>
            <a:ext cx="8421616" cy="2084225"/>
          </a:xfrm>
          <a:prstGeom prst="rect">
            <a:avLst/>
          </a:prstGeom>
          <a:noFill/>
        </p:spPr>
        <p:txBody>
          <a:bodyPr wrap="square">
            <a:spAutoFit/>
          </a:bodyPr>
          <a:lstStyle/>
          <a:p>
            <a:pPr marR="0" lvl="0" algn="ctr">
              <a:lnSpc>
                <a:spcPct val="107000"/>
              </a:lnSpc>
              <a:spcBef>
                <a:spcPts val="0"/>
              </a:spcBef>
              <a:spcAft>
                <a:spcPts val="800"/>
              </a:spcAft>
            </a:pPr>
            <a:r>
              <a:rPr lang="en-US" sz="4800" kern="100" dirty="0">
                <a:effectLst/>
                <a:latin typeface="Arial" panose="020B0604020202020204" pitchFamily="34" charset="0"/>
                <a:ea typeface="Aptos" panose="020B0004020202020204" pitchFamily="34" charset="0"/>
                <a:cs typeface="Arial" panose="020B0604020202020204" pitchFamily="34" charset="0"/>
              </a:rPr>
              <a:t>Preliminary Conclusions</a:t>
            </a:r>
          </a:p>
          <a:p>
            <a:pPr marR="0" lvl="0" algn="ctr">
              <a:lnSpc>
                <a:spcPct val="107000"/>
              </a:lnSpc>
              <a:spcBef>
                <a:spcPts val="0"/>
              </a:spcBef>
              <a:spcAft>
                <a:spcPts val="800"/>
              </a:spcAft>
            </a:pPr>
            <a:endParaRPr lang="en-US" sz="1600" kern="100" dirty="0">
              <a:effectLst/>
              <a:latin typeface="Arial" panose="020B0604020202020204" pitchFamily="34" charset="0"/>
              <a:ea typeface="Aptos" panose="020B0004020202020204" pitchFamily="34" charset="0"/>
              <a:cs typeface="Arial" panose="020B0604020202020204" pitchFamily="34" charset="0"/>
            </a:endParaRPr>
          </a:p>
          <a:p>
            <a:pPr marR="0" lvl="0" algn="ctr">
              <a:lnSpc>
                <a:spcPct val="107000"/>
              </a:lnSpc>
              <a:spcBef>
                <a:spcPts val="0"/>
              </a:spcBef>
              <a:spcAft>
                <a:spcPts val="800"/>
              </a:spcAft>
            </a:pPr>
            <a:r>
              <a:rPr lang="es-ES" sz="4800"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Conclusiones preliminares </a:t>
            </a:r>
            <a:endParaRPr lang="en-US" sz="4800" kern="100" dirty="0">
              <a:solidFill>
                <a:srgbClr val="0070C0"/>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6" name="Picture 5" descr="A picture containing text&#10;&#10;AI-generated content may be incorrect.">
            <a:extLst>
              <a:ext uri="{FF2B5EF4-FFF2-40B4-BE49-F238E27FC236}">
                <a16:creationId xmlns:a16="http://schemas.microsoft.com/office/drawing/2014/main" id="{26679635-43CF-AEA1-A3FF-C62E2FDB9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3674" y="3080514"/>
            <a:ext cx="4414938" cy="2633912"/>
          </a:xfrm>
          <a:prstGeom prst="rect">
            <a:avLst/>
          </a:prstGeom>
          <a:ln w="25400">
            <a:solidFill>
              <a:schemeClr val="accent1"/>
            </a:solidFill>
          </a:ln>
        </p:spPr>
      </p:pic>
      <p:pic>
        <p:nvPicPr>
          <p:cNvPr id="4" name="Picture 3" descr="Blueberries on a plate">
            <a:extLst>
              <a:ext uri="{FF2B5EF4-FFF2-40B4-BE49-F238E27FC236}">
                <a16:creationId xmlns:a16="http://schemas.microsoft.com/office/drawing/2014/main" id="{87C41CC4-6F1D-FD0F-B719-EE5EFC3471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8493" y="3672717"/>
            <a:ext cx="4505171" cy="2998269"/>
          </a:xfrm>
          <a:prstGeom prst="rect">
            <a:avLst/>
          </a:prstGeom>
          <a:ln w="25400">
            <a:solidFill>
              <a:schemeClr val="accent1"/>
            </a:solidFill>
          </a:ln>
        </p:spPr>
      </p:pic>
      <p:pic>
        <p:nvPicPr>
          <p:cNvPr id="3" name="Picture 2" descr="ISPM 15 Fumigation, Export Wooden Box Fumigation, Mumbai, India">
            <a:extLst>
              <a:ext uri="{FF2B5EF4-FFF2-40B4-BE49-F238E27FC236}">
                <a16:creationId xmlns:a16="http://schemas.microsoft.com/office/drawing/2014/main" id="{5F9FD268-922F-F57D-22D0-BCF4FA4BFF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547" y="2898369"/>
            <a:ext cx="3590473" cy="2816057"/>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pic>
        <p:nvPicPr>
          <p:cNvPr id="2" name="Picture 10" descr="USDA logo">
            <a:extLst>
              <a:ext uri="{FF2B5EF4-FFF2-40B4-BE49-F238E27FC236}">
                <a16:creationId xmlns:a16="http://schemas.microsoft.com/office/drawing/2014/main" id="{925066D9-6EB8-DDEC-E403-68EECC41C4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38579" y="5645752"/>
            <a:ext cx="1450373" cy="1450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153102"/>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1d07005-8444-42b2-a841-576e386ff06a">
      <Terms xmlns="http://schemas.microsoft.com/office/infopath/2007/PartnerControls"/>
    </lcf76f155ced4ddcb4097134ff3c332f>
    <TaxCatchAll xmlns="826fa057-fb92-41d3-a05d-69389c14cff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DFBDAA08241146B46D0B1640CC890F" ma:contentTypeVersion="19" ma:contentTypeDescription="Create a new document." ma:contentTypeScope="" ma:versionID="59bff8a0fa15e84811eb26df86f894a4">
  <xsd:schema xmlns:xsd="http://www.w3.org/2001/XMLSchema" xmlns:xs="http://www.w3.org/2001/XMLSchema" xmlns:p="http://schemas.microsoft.com/office/2006/metadata/properties" xmlns:ns2="51d07005-8444-42b2-a841-576e386ff06a" xmlns:ns3="826fa057-fb92-41d3-a05d-69389c14cff1" targetNamespace="http://schemas.microsoft.com/office/2006/metadata/properties" ma:root="true" ma:fieldsID="547236e0e5e5ee95d534b2772b9cafca" ns2:_="" ns3:_="">
    <xsd:import namespace="51d07005-8444-42b2-a841-576e386ff06a"/>
    <xsd:import namespace="826fa057-fb92-41d3-a05d-69389c14cf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d07005-8444-42b2-a841-576e386ff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39854ef-6beb-4fd7-bc9b-c96434c7cf1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6fa057-fb92-41d3-a05d-69389c14cff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99ac99f-5bc7-4e9e-b205-96276ba9976a}" ma:internalName="TaxCatchAll" ma:showField="CatchAllData" ma:web="826fa057-fb92-41d3-a05d-69389c14cff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2DBCA5-0C68-4740-95BA-64B86D10CE67}">
  <ds:schemaRefs>
    <ds:schemaRef ds:uri="http://schemas.microsoft.com/office/2006/metadata/properties"/>
    <ds:schemaRef ds:uri="http://schemas.microsoft.com/office/infopath/2007/PartnerControls"/>
    <ds:schemaRef ds:uri="51d07005-8444-42b2-a841-576e386ff06a"/>
    <ds:schemaRef ds:uri="826fa057-fb92-41d3-a05d-69389c14cff1"/>
  </ds:schemaRefs>
</ds:datastoreItem>
</file>

<file path=customXml/itemProps2.xml><?xml version="1.0" encoding="utf-8"?>
<ds:datastoreItem xmlns:ds="http://schemas.openxmlformats.org/officeDocument/2006/customXml" ds:itemID="{920136B3-0881-4970-8362-5DF001EAA82A}">
  <ds:schemaRefs>
    <ds:schemaRef ds:uri="http://schemas.microsoft.com/sharepoint/v3/contenttype/forms"/>
  </ds:schemaRefs>
</ds:datastoreItem>
</file>

<file path=customXml/itemProps3.xml><?xml version="1.0" encoding="utf-8"?>
<ds:datastoreItem xmlns:ds="http://schemas.openxmlformats.org/officeDocument/2006/customXml" ds:itemID="{0FD574D1-D234-417E-BE25-61A49E1D9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d07005-8444-42b2-a841-576e386ff06a"/>
    <ds:schemaRef ds:uri="826fa057-fb92-41d3-a05d-69389c14cf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d5b36e7-01ee-4ebc-867e-e03cfa0d4697}" enabled="0" method="" siteId="{ed5b36e7-01ee-4ebc-867e-e03cfa0d4697}" removed="1"/>
</clbl:labelList>
</file>

<file path=docProps/app.xml><?xml version="1.0" encoding="utf-8"?>
<Properties xmlns="http://schemas.openxmlformats.org/officeDocument/2006/extended-properties" xmlns:vt="http://schemas.openxmlformats.org/officeDocument/2006/docPropsVTypes">
  <TotalTime>2443</TotalTime>
  <Words>137</Words>
  <Application>Microsoft Office PowerPoint</Application>
  <PresentationFormat>Widescreen</PresentationFormat>
  <Paragraphs>20</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Baca, Robert - MRP-APHIS</dc:creator>
  <cp:lastModifiedBy>Nedelka Marin-Martinez</cp:lastModifiedBy>
  <cp:revision>5</cp:revision>
  <cp:lastPrinted>2024-10-10T15:35:18Z</cp:lastPrinted>
  <dcterms:created xsi:type="dcterms:W3CDTF">2024-10-08T18:51:55Z</dcterms:created>
  <dcterms:modified xsi:type="dcterms:W3CDTF">2025-11-04T20:42:05Z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0x01010080DFBDAA08241146B46D0B1640CC890F</vt:lpwstr>
  </property>
  <property fmtid="{D5CDD505-2E9C-101B-9397-08002B2CF9AE}" pid="3" name="MediaServiceImageTags">
    <vt:lpwstr/>
  </property>
</Properties>
</file>