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9" r:id="rId5"/>
    <p:sldId id="295" r:id="rId6"/>
    <p:sldId id="256" r:id="rId7"/>
    <p:sldId id="257" r:id="rId8"/>
    <p:sldId id="298" r:id="rId9"/>
    <p:sldId id="299" r:id="rId10"/>
    <p:sldId id="300" r:id="rId11"/>
    <p:sldId id="296" r:id="rId12"/>
    <p:sldId id="293" r:id="rId13"/>
    <p:sldId id="292" r:id="rId14"/>
    <p:sldId id="294" r:id="rId15"/>
    <p:sldId id="283" r:id="rId16"/>
    <p:sldId id="270" r:id="rId17"/>
  </p:sldIdLst>
  <p:sldSz cx="12192000" cy="6858000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61932"/>
    <a:srgbClr val="691932"/>
    <a:srgbClr val="800000"/>
    <a:srgbClr val="9900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0FEBD-2C7F-C25B-F681-8DCA35D52652}" v="342" dt="2025-10-20T21:12:46.090"/>
    <p1510:client id="{59616B8B-7EE2-94BE-8175-F5EE9496E40E}" v="20" dt="2025-10-20T21:27:29.590"/>
    <p1510:client id="{5E1A2B36-2DC7-C7AF-4CF0-0F9F0783CB55}" v="24" dt="2025-10-20T20:45:41.974"/>
    <p1510:client id="{72CFE0BF-D687-B191-B69B-05FCA8BC56BE}" v="262" dt="2025-10-20T21:36:53.991"/>
    <p1510:client id="{77343208-C375-026F-3297-7363BEEBBEE2}" v="430" dt="2025-10-20T23:02:48.445"/>
    <p1510:client id="{7DB7ADB6-2BFD-6D9B-F35A-7D83A55DC142}" v="246" dt="2025-10-20T23:44:00.527"/>
    <p1510:client id="{7DEE598A-3F28-D241-FBD4-323EE2D4D4C6}" v="14" dt="2025-10-20T22:34:52.074"/>
    <p1510:client id="{8AAC6CD5-6F97-9A51-3918-C9F4F3784FD4}" v="1082" dt="2025-10-21T02:11:49.701"/>
    <p1510:client id="{A29F9E9B-4783-4220-BD00-66538E7A5205}" v="1665" dt="2025-10-21T14:04:49.130"/>
    <p1510:client id="{A2CB2985-F95C-143C-9537-1DE44AEAD652}" v="498" dt="2025-10-20T22:18:25.332"/>
    <p1510:client id="{E4200FEF-58B6-25ED-0238-6BCFF51BF75F}" v="74" dt="2025-10-20T23:53:05.638"/>
    <p1510:client id="{F4F654F1-E742-3997-F3C4-7D731BFB7C31}" v="49" dt="2025-10-21T01:32:27.273"/>
    <p1510:client id="{FD63A7B4-FBB4-DB58-C8C2-2DC1ACD742BD}" v="52" dt="2025-10-20T21:21:08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gar.reyes\Documents\Estadisticas%20Certifiados%20electronicos\Estadisticas%20CFI%20historico%20al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407507637904184"/>
          <c:y val="3.6527769788326822E-2"/>
          <c:w val="0.68558520629898623"/>
          <c:h val="0.783152934568474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Hoja1!$B$2</c:f>
              <c:strCache>
                <c:ptCount val="1"/>
                <c:pt idx="0">
                  <c:v>Paper Certificates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Hoja1!$B$3:$B$8</c:f>
              <c:numCache>
                <c:formatCode>#,##0</c:formatCode>
                <c:ptCount val="6"/>
                <c:pt idx="0">
                  <c:v>143344</c:v>
                </c:pt>
                <c:pt idx="1">
                  <c:v>191225</c:v>
                </c:pt>
                <c:pt idx="2">
                  <c:v>214411</c:v>
                </c:pt>
                <c:pt idx="3">
                  <c:v>166592</c:v>
                </c:pt>
                <c:pt idx="4">
                  <c:v>177516</c:v>
                </c:pt>
                <c:pt idx="5">
                  <c:v>111950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D8-4337-BB58-C972BF64B690}"/>
            </c:ext>
          </c:extLst>
        </c:ser>
        <c:ser>
          <c:idx val="1"/>
          <c:order val="1"/>
          <c:tx>
            <c:strRef>
              <c:f>Hoja1!$D$2</c:f>
              <c:strCache>
                <c:ptCount val="1"/>
                <c:pt idx="0">
                  <c:v>Electronic Phytosanitary Certificates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Hoja1!$D$3:$D$8</c:f>
              <c:numCache>
                <c:formatCode>#,##0</c:formatCode>
                <c:ptCount val="6"/>
                <c:pt idx="0">
                  <c:v>667</c:v>
                </c:pt>
                <c:pt idx="1">
                  <c:v>3468</c:v>
                </c:pt>
                <c:pt idx="2">
                  <c:v>8268</c:v>
                </c:pt>
                <c:pt idx="3">
                  <c:v>29465</c:v>
                </c:pt>
                <c:pt idx="4">
                  <c:v>52524</c:v>
                </c:pt>
                <c:pt idx="5">
                  <c:v>78917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D8-4337-BB58-C972BF64B69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82058031"/>
        <c:axId val="1982059279"/>
      </c:barChart>
      <c:catAx>
        <c:axId val="1982058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82059279"/>
        <c:crosses val="autoZero"/>
        <c:auto val="1"/>
        <c:lblAlgn val="ctr"/>
        <c:lblOffset val="100"/>
        <c:noMultiLvlLbl val="0"/>
      </c:catAx>
      <c:valAx>
        <c:axId val="1982059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800" dirty="0"/>
                  <a:t>No. de </a:t>
                </a:r>
                <a:r>
                  <a:rPr lang="es-MX" sz="1800" dirty="0" err="1"/>
                  <a:t>CFI</a:t>
                </a:r>
                <a:r>
                  <a:rPr lang="es-MX" sz="1800" dirty="0"/>
                  <a:t> Expedidos</a:t>
                </a:r>
              </a:p>
            </c:rich>
          </c:tx>
          <c:layout>
            <c:manualLayout>
              <c:xMode val="edge"/>
              <c:yMode val="edge"/>
              <c:x val="0.17034513257151482"/>
              <c:y val="0.241414207914652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8205803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B6840C-4D0F-415A-84DF-9C49EA829B01}" type="doc">
      <dgm:prSet loTypeId="urn:microsoft.com/office/officeart/2005/8/layout/process2" loCatId="process" qsTypeId="urn:microsoft.com/office/officeart/2005/8/quickstyle/simple1" qsCatId="simple" csTypeId="urn:microsoft.com/office/officeart/2005/8/colors/accent6_2" csCatId="accent6" phldr="1"/>
      <dgm:spPr/>
    </dgm:pt>
    <dgm:pt modelId="{854E5387-1C14-4315-BD80-DBA9F0EF2AD3}">
      <dgm:prSet phldrT="[Texto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s-MX" sz="2000" b="1" kern="1200" dirty="0">
              <a:latin typeface="Noto Sans"/>
              <a:ea typeface="Noto Sans"/>
              <a:cs typeface="Noto Sans"/>
            </a:rPr>
            <a:t> Trampas /  </a:t>
          </a:r>
          <a:r>
            <a:rPr lang="es-MX" sz="2000" b="1" kern="1200" dirty="0" err="1">
              <a:latin typeface="Noto Sans"/>
              <a:ea typeface="Noto Sans"/>
              <a:cs typeface="Noto Sans"/>
            </a:rPr>
            <a:t>Traps</a:t>
          </a:r>
          <a:r>
            <a:rPr lang="es-MX" sz="2000" b="1" kern="1200" dirty="0">
              <a:latin typeface="Noto Sans"/>
              <a:ea typeface="Noto Sans"/>
              <a:cs typeface="Noto Sans"/>
            </a:rPr>
            <a:t> </a:t>
          </a:r>
        </a:p>
      </dgm:t>
    </dgm:pt>
    <dgm:pt modelId="{E8BEFA2A-B07D-4241-9C01-F4434BE4C3EB}" type="parTrans" cxnId="{D170A56F-8056-4B1F-9933-8F324B0B1A9C}">
      <dgm:prSet/>
      <dgm:spPr/>
      <dgm:t>
        <a:bodyPr/>
        <a:lstStyle/>
        <a:p>
          <a:endParaRPr lang="es-ES"/>
        </a:p>
      </dgm:t>
    </dgm:pt>
    <dgm:pt modelId="{7342217F-81E5-464E-B846-24A984C72846}" type="sibTrans" cxnId="{D170A56F-8056-4B1F-9933-8F324B0B1A9C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S"/>
        </a:p>
      </dgm:t>
    </dgm:pt>
    <dgm:pt modelId="{84427E07-48AC-4820-9CB5-0ED211BD8424}">
      <dgm:prSet phldrT="[Texto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s-ES" sz="2000" b="1" kern="1200" dirty="0">
              <a:latin typeface="Noto Sans"/>
              <a:ea typeface="Noto Sans"/>
              <a:cs typeface="Noto Sans"/>
            </a:rPr>
            <a:t>0 Capturas / 0 Captures</a:t>
          </a:r>
        </a:p>
      </dgm:t>
    </dgm:pt>
    <dgm:pt modelId="{79A477C5-F178-48B2-A7DA-8710CEE13F4A}" type="parTrans" cxnId="{A6CC8E36-A338-4D31-8A22-91D958CC25D6}">
      <dgm:prSet/>
      <dgm:spPr/>
      <dgm:t>
        <a:bodyPr/>
        <a:lstStyle/>
        <a:p>
          <a:endParaRPr lang="es-ES"/>
        </a:p>
      </dgm:t>
    </dgm:pt>
    <dgm:pt modelId="{E117227F-D151-4885-A569-4FBB4D731793}" type="sibTrans" cxnId="{A6CC8E36-A338-4D31-8A22-91D958CC25D6}">
      <dgm:prSet/>
      <dgm:spPr/>
      <dgm:t>
        <a:bodyPr/>
        <a:lstStyle/>
        <a:p>
          <a:endParaRPr lang="es-ES"/>
        </a:p>
      </dgm:t>
    </dgm:pt>
    <dgm:pt modelId="{9DE1569C-C6B7-4343-B3A8-691437699646}">
      <dgm:prSet phldr="0"/>
      <dgm:spPr/>
      <dgm:t>
        <a:bodyPr/>
        <a:lstStyle/>
        <a:p>
          <a:pPr mar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s-MX" sz="2000" b="1" kern="1200" dirty="0">
              <a:latin typeface="Noto Sans"/>
              <a:ea typeface="Noto Sans"/>
              <a:cs typeface="Noto Sans"/>
            </a:rPr>
            <a:t>  Inspecciones / </a:t>
          </a:r>
          <a:r>
            <a:rPr lang="es-MX" sz="2000" b="1" kern="1200" dirty="0" err="1">
              <a:latin typeface="Noto Sans"/>
              <a:ea typeface="Noto Sans"/>
              <a:cs typeface="Noto Sans"/>
            </a:rPr>
            <a:t>inspections</a:t>
          </a:r>
          <a:endParaRPr lang="es-ES" sz="1800" b="0" kern="1200" dirty="0" err="1">
            <a:latin typeface="Calibri Light"/>
            <a:ea typeface="Calibri Light"/>
            <a:cs typeface="Calibri Light"/>
          </a:endParaRPr>
        </a:p>
      </dgm:t>
    </dgm:pt>
    <dgm:pt modelId="{B065E9F7-8FFF-4A73-A3B7-28B10D6C6EF8}" type="parTrans" cxnId="{9395AC6A-B165-4AD4-AA83-77CCE8524B31}">
      <dgm:prSet/>
      <dgm:spPr/>
    </dgm:pt>
    <dgm:pt modelId="{229025F7-0186-44EF-9D6B-AD42FDCAB642}" type="sibTrans" cxnId="{9395AC6A-B165-4AD4-AA83-77CCE8524B31}">
      <dgm:prSet/>
      <dgm:spPr/>
      <dgm:t>
        <a:bodyPr/>
        <a:lstStyle/>
        <a:p>
          <a:endParaRPr lang="es-ES"/>
        </a:p>
      </dgm:t>
    </dgm:pt>
    <dgm:pt modelId="{6A91A70D-42D5-4155-A597-76A75922E222}" type="pres">
      <dgm:prSet presAssocID="{CDB6840C-4D0F-415A-84DF-9C49EA829B01}" presName="linearFlow" presStyleCnt="0">
        <dgm:presLayoutVars>
          <dgm:resizeHandles val="exact"/>
        </dgm:presLayoutVars>
      </dgm:prSet>
      <dgm:spPr/>
    </dgm:pt>
    <dgm:pt modelId="{83BF3D5C-8764-4C17-A612-EE1DDB1B876A}" type="pres">
      <dgm:prSet presAssocID="{854E5387-1C14-4315-BD80-DBA9F0EF2AD3}" presName="node" presStyleLbl="node1" presStyleIdx="0" presStyleCnt="3" custScaleY="61632" custLinFactNeighborX="1929" custLinFactNeighborY="158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79904F-862D-4B9B-BB2F-18E439FCCE24}" type="pres">
      <dgm:prSet presAssocID="{7342217F-81E5-464E-B846-24A984C72846}" presName="sibTrans" presStyleLbl="sibTrans2D1" presStyleIdx="0" presStyleCnt="2" custFlipHor="1" custScaleX="122713" custLinFactNeighborX="2179" custLinFactNeighborY="5233"/>
      <dgm:spPr/>
      <dgm:t>
        <a:bodyPr/>
        <a:lstStyle/>
        <a:p>
          <a:endParaRPr lang="es-ES"/>
        </a:p>
      </dgm:t>
    </dgm:pt>
    <dgm:pt modelId="{2DF1974C-BEEA-4C97-AF2D-2C98FE0770D2}" type="pres">
      <dgm:prSet presAssocID="{7342217F-81E5-464E-B846-24A984C72846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E4F84257-BDA3-45AB-8B46-7E548710A31F}" type="pres">
      <dgm:prSet presAssocID="{9DE1569C-C6B7-4343-B3A8-691437699646}" presName="node" presStyleLbl="node1" presStyleIdx="1" presStyleCnt="3" custScaleY="571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971C3F-15AB-4DE2-B53F-AE2F3943E367}" type="pres">
      <dgm:prSet presAssocID="{229025F7-0186-44EF-9D6B-AD42FDCAB642}" presName="sibTrans" presStyleLbl="sibTrans2D1" presStyleIdx="1" presStyleCnt="2"/>
      <dgm:spPr/>
      <dgm:t>
        <a:bodyPr/>
        <a:lstStyle/>
        <a:p>
          <a:endParaRPr lang="es-ES"/>
        </a:p>
      </dgm:t>
    </dgm:pt>
    <dgm:pt modelId="{02A31337-A1EC-413E-AE6A-E23C8149ED2E}" type="pres">
      <dgm:prSet presAssocID="{229025F7-0186-44EF-9D6B-AD42FDCAB642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EF0286A1-B058-4286-B12C-87484B674FC7}" type="pres">
      <dgm:prSet presAssocID="{84427E07-48AC-4820-9CB5-0ED211BD8424}" presName="node" presStyleLbl="node1" presStyleIdx="2" presStyleCnt="3" custScaleY="38464" custLinFactNeighborY="-293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826780C-020E-41DE-936C-328945104CE6}" type="presOf" srcId="{84427E07-48AC-4820-9CB5-0ED211BD8424}" destId="{EF0286A1-B058-4286-B12C-87484B674FC7}" srcOrd="0" destOrd="0" presId="urn:microsoft.com/office/officeart/2005/8/layout/process2"/>
    <dgm:cxn modelId="{DED8DBC1-E275-4504-A912-109FBEE528C4}" type="presOf" srcId="{854E5387-1C14-4315-BD80-DBA9F0EF2AD3}" destId="{83BF3D5C-8764-4C17-A612-EE1DDB1B876A}" srcOrd="0" destOrd="0" presId="urn:microsoft.com/office/officeart/2005/8/layout/process2"/>
    <dgm:cxn modelId="{D170A56F-8056-4B1F-9933-8F324B0B1A9C}" srcId="{CDB6840C-4D0F-415A-84DF-9C49EA829B01}" destId="{854E5387-1C14-4315-BD80-DBA9F0EF2AD3}" srcOrd="0" destOrd="0" parTransId="{E8BEFA2A-B07D-4241-9C01-F4434BE4C3EB}" sibTransId="{7342217F-81E5-464E-B846-24A984C72846}"/>
    <dgm:cxn modelId="{50B5A3DC-9ABE-43C0-BED6-12490D1AED4D}" type="presOf" srcId="{229025F7-0186-44EF-9D6B-AD42FDCAB642}" destId="{02A31337-A1EC-413E-AE6A-E23C8149ED2E}" srcOrd="1" destOrd="0" presId="urn:microsoft.com/office/officeart/2005/8/layout/process2"/>
    <dgm:cxn modelId="{F78C6FF4-424D-4A3D-8244-F7D4EF34FF53}" type="presOf" srcId="{7342217F-81E5-464E-B846-24A984C72846}" destId="{F579904F-862D-4B9B-BB2F-18E439FCCE24}" srcOrd="0" destOrd="0" presId="urn:microsoft.com/office/officeart/2005/8/layout/process2"/>
    <dgm:cxn modelId="{B6A66A28-FD9B-4BB4-8727-0E7765489BB8}" type="presOf" srcId="{7342217F-81E5-464E-B846-24A984C72846}" destId="{2DF1974C-BEEA-4C97-AF2D-2C98FE0770D2}" srcOrd="1" destOrd="0" presId="urn:microsoft.com/office/officeart/2005/8/layout/process2"/>
    <dgm:cxn modelId="{C638A14B-D67D-485E-BA65-EEC26C1E8DE7}" type="presOf" srcId="{CDB6840C-4D0F-415A-84DF-9C49EA829B01}" destId="{6A91A70D-42D5-4155-A597-76A75922E222}" srcOrd="0" destOrd="0" presId="urn:microsoft.com/office/officeart/2005/8/layout/process2"/>
    <dgm:cxn modelId="{1CF0B0F9-4C0D-47E4-A412-A9BBD1CDE3D7}" type="presOf" srcId="{9DE1569C-C6B7-4343-B3A8-691437699646}" destId="{E4F84257-BDA3-45AB-8B46-7E548710A31F}" srcOrd="0" destOrd="0" presId="urn:microsoft.com/office/officeart/2005/8/layout/process2"/>
    <dgm:cxn modelId="{A6CC8E36-A338-4D31-8A22-91D958CC25D6}" srcId="{CDB6840C-4D0F-415A-84DF-9C49EA829B01}" destId="{84427E07-48AC-4820-9CB5-0ED211BD8424}" srcOrd="2" destOrd="0" parTransId="{79A477C5-F178-48B2-A7DA-8710CEE13F4A}" sibTransId="{E117227F-D151-4885-A569-4FBB4D731793}"/>
    <dgm:cxn modelId="{96A6A85C-0242-471F-9E8E-5CEBB8E585A4}" type="presOf" srcId="{229025F7-0186-44EF-9D6B-AD42FDCAB642}" destId="{F5971C3F-15AB-4DE2-B53F-AE2F3943E367}" srcOrd="0" destOrd="0" presId="urn:microsoft.com/office/officeart/2005/8/layout/process2"/>
    <dgm:cxn modelId="{9395AC6A-B165-4AD4-AA83-77CCE8524B31}" srcId="{CDB6840C-4D0F-415A-84DF-9C49EA829B01}" destId="{9DE1569C-C6B7-4343-B3A8-691437699646}" srcOrd="1" destOrd="0" parTransId="{B065E9F7-8FFF-4A73-A3B7-28B10D6C6EF8}" sibTransId="{229025F7-0186-44EF-9D6B-AD42FDCAB642}"/>
    <dgm:cxn modelId="{95DB1651-5DE9-4521-A0DE-4F4F32996433}" type="presParOf" srcId="{6A91A70D-42D5-4155-A597-76A75922E222}" destId="{83BF3D5C-8764-4C17-A612-EE1DDB1B876A}" srcOrd="0" destOrd="0" presId="urn:microsoft.com/office/officeart/2005/8/layout/process2"/>
    <dgm:cxn modelId="{42CDDA4A-0514-45F4-B741-A361EBCC0FA4}" type="presParOf" srcId="{6A91A70D-42D5-4155-A597-76A75922E222}" destId="{F579904F-862D-4B9B-BB2F-18E439FCCE24}" srcOrd="1" destOrd="0" presId="urn:microsoft.com/office/officeart/2005/8/layout/process2"/>
    <dgm:cxn modelId="{B7EA6AA2-FAE3-4ABA-8EDB-BF632B164A19}" type="presParOf" srcId="{F579904F-862D-4B9B-BB2F-18E439FCCE24}" destId="{2DF1974C-BEEA-4C97-AF2D-2C98FE0770D2}" srcOrd="0" destOrd="0" presId="urn:microsoft.com/office/officeart/2005/8/layout/process2"/>
    <dgm:cxn modelId="{57B80083-8821-4E90-9DF4-D4D2F3375F69}" type="presParOf" srcId="{6A91A70D-42D5-4155-A597-76A75922E222}" destId="{E4F84257-BDA3-45AB-8B46-7E548710A31F}" srcOrd="2" destOrd="0" presId="urn:microsoft.com/office/officeart/2005/8/layout/process2"/>
    <dgm:cxn modelId="{6CCC89E3-8235-44B7-A86A-F0A44A84A46F}" type="presParOf" srcId="{6A91A70D-42D5-4155-A597-76A75922E222}" destId="{F5971C3F-15AB-4DE2-B53F-AE2F3943E367}" srcOrd="3" destOrd="0" presId="urn:microsoft.com/office/officeart/2005/8/layout/process2"/>
    <dgm:cxn modelId="{141257EB-76DE-4042-8E6E-9655DFDCCA61}" type="presParOf" srcId="{F5971C3F-15AB-4DE2-B53F-AE2F3943E367}" destId="{02A31337-A1EC-413E-AE6A-E23C8149ED2E}" srcOrd="0" destOrd="0" presId="urn:microsoft.com/office/officeart/2005/8/layout/process2"/>
    <dgm:cxn modelId="{BAE4A4D8-5029-452D-9213-0FCEB073E57B}" type="presParOf" srcId="{6A91A70D-42D5-4155-A597-76A75922E222}" destId="{EF0286A1-B058-4286-B12C-87484B674FC7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B6840C-4D0F-415A-84DF-9C49EA829B01}" type="doc">
      <dgm:prSet loTypeId="urn:microsoft.com/office/officeart/2005/8/layout/process2" loCatId="process" qsTypeId="urn:microsoft.com/office/officeart/2005/8/quickstyle/simple1" qsCatId="simple" csTypeId="urn:microsoft.com/office/officeart/2005/8/colors/accent6_2" csCatId="accent6" phldr="1"/>
      <dgm:spPr/>
    </dgm:pt>
    <dgm:pt modelId="{854E5387-1C14-4315-BD80-DBA9F0EF2AD3}">
      <dgm:prSet phldrT="[Texto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mar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s-MX" sz="1600" b="1" kern="1200" dirty="0">
              <a:latin typeface="Noto Sans"/>
              <a:ea typeface="Noto Sans"/>
              <a:cs typeface="Noto Sans"/>
            </a:rPr>
            <a:t> Trampas / Traps</a:t>
          </a:r>
        </a:p>
      </dgm:t>
    </dgm:pt>
    <dgm:pt modelId="{E8BEFA2A-B07D-4241-9C01-F4434BE4C3EB}" type="parTrans" cxnId="{D170A56F-8056-4B1F-9933-8F324B0B1A9C}">
      <dgm:prSet/>
      <dgm:spPr/>
      <dgm:t>
        <a:bodyPr/>
        <a:lstStyle/>
        <a:p>
          <a:endParaRPr lang="es-ES"/>
        </a:p>
      </dgm:t>
    </dgm:pt>
    <dgm:pt modelId="{7342217F-81E5-464E-B846-24A984C72846}" type="sibTrans" cxnId="{D170A56F-8056-4B1F-9933-8F324B0B1A9C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S"/>
        </a:p>
      </dgm:t>
    </dgm:pt>
    <dgm:pt modelId="{F66DCB84-5C53-4934-9525-BB11B4E8F5EB}">
      <dgm:prSet phldrT="[Texto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s-MX" sz="1600" b="1" kern="1200" dirty="0">
              <a:latin typeface="Noto Sans"/>
              <a:ea typeface="Noto Sans"/>
              <a:cs typeface="Noto Sans"/>
            </a:rPr>
            <a:t> 93,780 Inspecciones / </a:t>
          </a:r>
          <a:r>
            <a:rPr lang="es-MX" sz="1600" b="1" kern="1200" dirty="0" err="1">
              <a:latin typeface="Noto Sans"/>
              <a:ea typeface="Noto Sans"/>
              <a:cs typeface="Noto Sans"/>
            </a:rPr>
            <a:t>Inspections</a:t>
          </a:r>
          <a:endParaRPr lang="es-MX" sz="1600" b="1" kern="1200" dirty="0">
            <a:latin typeface="Noto Sans"/>
            <a:ea typeface="Noto Sans"/>
            <a:cs typeface="Noto Sans"/>
          </a:endParaRPr>
        </a:p>
      </dgm:t>
    </dgm:pt>
    <dgm:pt modelId="{E719E90C-3FA1-4E80-9C82-A62407B4D680}" type="parTrans" cxnId="{4F7EFE2F-590C-4D27-8E2E-C23C3490EE0A}">
      <dgm:prSet/>
      <dgm:spPr/>
      <dgm:t>
        <a:bodyPr/>
        <a:lstStyle/>
        <a:p>
          <a:endParaRPr lang="es-ES"/>
        </a:p>
      </dgm:t>
    </dgm:pt>
    <dgm:pt modelId="{DAE3C7D3-8F63-4991-BD27-FC6F1CEE1A45}" type="sibTrans" cxnId="{4F7EFE2F-590C-4D27-8E2E-C23C3490EE0A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S"/>
        </a:p>
      </dgm:t>
    </dgm:pt>
    <dgm:pt modelId="{84427E07-48AC-4820-9CB5-0ED211BD8424}">
      <dgm:prSet phldrT="[Texto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s-ES" sz="1600" b="1" kern="1200" dirty="0">
              <a:latin typeface="Noto Sans"/>
              <a:ea typeface="Noto Sans"/>
              <a:cs typeface="Noto Sans"/>
            </a:rPr>
            <a:t>0 Capturas en áreas libres</a:t>
          </a:r>
        </a:p>
        <a:p>
          <a:pPr mar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s-ES" sz="1600" b="1" kern="1200" dirty="0">
              <a:latin typeface="Noto Sans"/>
              <a:ea typeface="Noto Sans"/>
              <a:cs typeface="Noto Sans"/>
            </a:rPr>
            <a:t>/ 0 Captures in free </a:t>
          </a:r>
          <a:r>
            <a:rPr lang="es-ES" sz="1600" b="1" kern="1200" dirty="0" err="1">
              <a:latin typeface="Noto Sans"/>
              <a:ea typeface="Noto Sans"/>
              <a:cs typeface="Noto Sans"/>
            </a:rPr>
            <a:t>areas</a:t>
          </a:r>
          <a:endParaRPr lang="es-ES" sz="1600" b="1" kern="1200" dirty="0">
            <a:latin typeface="Noto Sans"/>
            <a:ea typeface="Noto Sans"/>
            <a:cs typeface="Noto Sans"/>
          </a:endParaRPr>
        </a:p>
      </dgm:t>
    </dgm:pt>
    <dgm:pt modelId="{79A477C5-F178-48B2-A7DA-8710CEE13F4A}" type="parTrans" cxnId="{A6CC8E36-A338-4D31-8A22-91D958CC25D6}">
      <dgm:prSet/>
      <dgm:spPr/>
      <dgm:t>
        <a:bodyPr/>
        <a:lstStyle/>
        <a:p>
          <a:endParaRPr lang="es-ES"/>
        </a:p>
      </dgm:t>
    </dgm:pt>
    <dgm:pt modelId="{E117227F-D151-4885-A569-4FBB4D731793}" type="sibTrans" cxnId="{A6CC8E36-A338-4D31-8A22-91D958CC25D6}">
      <dgm:prSet/>
      <dgm:spPr/>
      <dgm:t>
        <a:bodyPr/>
        <a:lstStyle/>
        <a:p>
          <a:endParaRPr lang="es-ES"/>
        </a:p>
      </dgm:t>
    </dgm:pt>
    <dgm:pt modelId="{6A91A70D-42D5-4155-A597-76A75922E222}" type="pres">
      <dgm:prSet presAssocID="{CDB6840C-4D0F-415A-84DF-9C49EA829B01}" presName="linearFlow" presStyleCnt="0">
        <dgm:presLayoutVars>
          <dgm:resizeHandles val="exact"/>
        </dgm:presLayoutVars>
      </dgm:prSet>
      <dgm:spPr/>
    </dgm:pt>
    <dgm:pt modelId="{83BF3D5C-8764-4C17-A612-EE1DDB1B876A}" type="pres">
      <dgm:prSet presAssocID="{854E5387-1C14-4315-BD80-DBA9F0EF2AD3}" presName="node" presStyleLbl="node1" presStyleIdx="0" presStyleCnt="3" custScaleX="96717" custScaleY="32671" custLinFactNeighborX="312" custLinFactNeighborY="72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79904F-862D-4B9B-BB2F-18E439FCCE24}" type="pres">
      <dgm:prSet presAssocID="{7342217F-81E5-464E-B846-24A984C72846}" presName="sibTrans" presStyleLbl="sibTrans2D1" presStyleIdx="0" presStyleCnt="2" custScaleX="93203" custScaleY="46820" custLinFactNeighborX="-14454" custLinFactNeighborY="4831"/>
      <dgm:spPr/>
      <dgm:t>
        <a:bodyPr/>
        <a:lstStyle/>
        <a:p>
          <a:endParaRPr lang="es-ES"/>
        </a:p>
      </dgm:t>
    </dgm:pt>
    <dgm:pt modelId="{2DF1974C-BEEA-4C97-AF2D-2C98FE0770D2}" type="pres">
      <dgm:prSet presAssocID="{7342217F-81E5-464E-B846-24A984C72846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D7BC3567-1844-4815-966F-5605F35D9D6E}" type="pres">
      <dgm:prSet presAssocID="{F66DCB84-5C53-4934-9525-BB11B4E8F5EB}" presName="node" presStyleLbl="node1" presStyleIdx="1" presStyleCnt="3" custScaleY="38663" custLinFactNeighborX="-301" custLinFactNeighborY="-101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0A4631-4A57-4E83-9E9B-89E5F614E113}" type="pres">
      <dgm:prSet presAssocID="{DAE3C7D3-8F63-4991-BD27-FC6F1CEE1A45}" presName="sibTrans" presStyleLbl="sibTrans2D1" presStyleIdx="1" presStyleCnt="2" custFlipHor="1" custScaleX="86028" custScaleY="53181" custLinFactNeighborX="488" custLinFactNeighborY="-1094"/>
      <dgm:spPr/>
      <dgm:t>
        <a:bodyPr/>
        <a:lstStyle/>
        <a:p>
          <a:endParaRPr lang="es-ES"/>
        </a:p>
      </dgm:t>
    </dgm:pt>
    <dgm:pt modelId="{E83B9244-245A-4583-A712-93DE891BC66B}" type="pres">
      <dgm:prSet presAssocID="{DAE3C7D3-8F63-4991-BD27-FC6F1CEE1A45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EF0286A1-B058-4286-B12C-87484B674FC7}" type="pres">
      <dgm:prSet presAssocID="{84427E07-48AC-4820-9CB5-0ED211BD8424}" presName="node" presStyleLbl="node1" presStyleIdx="2" presStyleCnt="3" custScaleX="96717" custScaleY="48679" custLinFactNeighborX="330" custLinFactNeighborY="-3282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170A56F-8056-4B1F-9933-8F324B0B1A9C}" srcId="{CDB6840C-4D0F-415A-84DF-9C49EA829B01}" destId="{854E5387-1C14-4315-BD80-DBA9F0EF2AD3}" srcOrd="0" destOrd="0" parTransId="{E8BEFA2A-B07D-4241-9C01-F4434BE4C3EB}" sibTransId="{7342217F-81E5-464E-B846-24A984C72846}"/>
    <dgm:cxn modelId="{DC03C61C-A29A-4E9F-812A-DDBF2129DAC7}" type="presOf" srcId="{854E5387-1C14-4315-BD80-DBA9F0EF2AD3}" destId="{83BF3D5C-8764-4C17-A612-EE1DDB1B876A}" srcOrd="0" destOrd="0" presId="urn:microsoft.com/office/officeart/2005/8/layout/process2"/>
    <dgm:cxn modelId="{E8F9BB50-4714-44C1-8D99-6E261727B6F6}" type="presOf" srcId="{7342217F-81E5-464E-B846-24A984C72846}" destId="{2DF1974C-BEEA-4C97-AF2D-2C98FE0770D2}" srcOrd="1" destOrd="0" presId="urn:microsoft.com/office/officeart/2005/8/layout/process2"/>
    <dgm:cxn modelId="{B91EE16A-AD7F-4A86-97C6-C862FF38F275}" type="presOf" srcId="{DAE3C7D3-8F63-4991-BD27-FC6F1CEE1A45}" destId="{560A4631-4A57-4E83-9E9B-89E5F614E113}" srcOrd="0" destOrd="0" presId="urn:microsoft.com/office/officeart/2005/8/layout/process2"/>
    <dgm:cxn modelId="{89FE5FD4-F115-46CF-AB3F-B789901B2BAF}" type="presOf" srcId="{F66DCB84-5C53-4934-9525-BB11B4E8F5EB}" destId="{D7BC3567-1844-4815-966F-5605F35D9D6E}" srcOrd="0" destOrd="0" presId="urn:microsoft.com/office/officeart/2005/8/layout/process2"/>
    <dgm:cxn modelId="{9477C4A4-947F-46F9-8EA3-2E3F6D456198}" type="presOf" srcId="{DAE3C7D3-8F63-4991-BD27-FC6F1CEE1A45}" destId="{E83B9244-245A-4583-A712-93DE891BC66B}" srcOrd="1" destOrd="0" presId="urn:microsoft.com/office/officeart/2005/8/layout/process2"/>
    <dgm:cxn modelId="{C638A14B-D67D-485E-BA65-EEC26C1E8DE7}" type="presOf" srcId="{CDB6840C-4D0F-415A-84DF-9C49EA829B01}" destId="{6A91A70D-42D5-4155-A597-76A75922E222}" srcOrd="0" destOrd="0" presId="urn:microsoft.com/office/officeart/2005/8/layout/process2"/>
    <dgm:cxn modelId="{A6CC8E36-A338-4D31-8A22-91D958CC25D6}" srcId="{CDB6840C-4D0F-415A-84DF-9C49EA829B01}" destId="{84427E07-48AC-4820-9CB5-0ED211BD8424}" srcOrd="2" destOrd="0" parTransId="{79A477C5-F178-48B2-A7DA-8710CEE13F4A}" sibTransId="{E117227F-D151-4885-A569-4FBB4D731793}"/>
    <dgm:cxn modelId="{020B4DB5-0D08-487E-8729-BE921F9CC23F}" type="presOf" srcId="{7342217F-81E5-464E-B846-24A984C72846}" destId="{F579904F-862D-4B9B-BB2F-18E439FCCE24}" srcOrd="0" destOrd="0" presId="urn:microsoft.com/office/officeart/2005/8/layout/process2"/>
    <dgm:cxn modelId="{C83D4081-80E2-47C5-843D-EED6EC32C387}" type="presOf" srcId="{84427E07-48AC-4820-9CB5-0ED211BD8424}" destId="{EF0286A1-B058-4286-B12C-87484B674FC7}" srcOrd="0" destOrd="0" presId="urn:microsoft.com/office/officeart/2005/8/layout/process2"/>
    <dgm:cxn modelId="{4F7EFE2F-590C-4D27-8E2E-C23C3490EE0A}" srcId="{CDB6840C-4D0F-415A-84DF-9C49EA829B01}" destId="{F66DCB84-5C53-4934-9525-BB11B4E8F5EB}" srcOrd="1" destOrd="0" parTransId="{E719E90C-3FA1-4E80-9C82-A62407B4D680}" sibTransId="{DAE3C7D3-8F63-4991-BD27-FC6F1CEE1A45}"/>
    <dgm:cxn modelId="{200A47BD-71AD-42E9-89BA-C88EBB9C8A0E}" type="presParOf" srcId="{6A91A70D-42D5-4155-A597-76A75922E222}" destId="{83BF3D5C-8764-4C17-A612-EE1DDB1B876A}" srcOrd="0" destOrd="0" presId="urn:microsoft.com/office/officeart/2005/8/layout/process2"/>
    <dgm:cxn modelId="{460D8262-A512-4DC8-BC72-79F2026CAE6B}" type="presParOf" srcId="{6A91A70D-42D5-4155-A597-76A75922E222}" destId="{F579904F-862D-4B9B-BB2F-18E439FCCE24}" srcOrd="1" destOrd="0" presId="urn:microsoft.com/office/officeart/2005/8/layout/process2"/>
    <dgm:cxn modelId="{82A912B7-B708-4A8D-8095-4C9E1EA46B05}" type="presParOf" srcId="{F579904F-862D-4B9B-BB2F-18E439FCCE24}" destId="{2DF1974C-BEEA-4C97-AF2D-2C98FE0770D2}" srcOrd="0" destOrd="0" presId="urn:microsoft.com/office/officeart/2005/8/layout/process2"/>
    <dgm:cxn modelId="{ACC0D485-A5A9-41BB-A9F5-7C10837E87DA}" type="presParOf" srcId="{6A91A70D-42D5-4155-A597-76A75922E222}" destId="{D7BC3567-1844-4815-966F-5605F35D9D6E}" srcOrd="2" destOrd="0" presId="urn:microsoft.com/office/officeart/2005/8/layout/process2"/>
    <dgm:cxn modelId="{22AD09BB-06C2-4C4C-9125-E39753F267D3}" type="presParOf" srcId="{6A91A70D-42D5-4155-A597-76A75922E222}" destId="{560A4631-4A57-4E83-9E9B-89E5F614E113}" srcOrd="3" destOrd="0" presId="urn:microsoft.com/office/officeart/2005/8/layout/process2"/>
    <dgm:cxn modelId="{90ACD1BC-019C-43A7-8144-357CBD4AE806}" type="presParOf" srcId="{560A4631-4A57-4E83-9E9B-89E5F614E113}" destId="{E83B9244-245A-4583-A712-93DE891BC66B}" srcOrd="0" destOrd="0" presId="urn:microsoft.com/office/officeart/2005/8/layout/process2"/>
    <dgm:cxn modelId="{337D6C8E-D56F-4135-A8EC-D490A66B2141}" type="presParOf" srcId="{6A91A70D-42D5-4155-A597-76A75922E222}" destId="{EF0286A1-B058-4286-B12C-87484B674FC7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CA01ED-3E00-48DC-A507-4069723F1E65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s-ES"/>
        </a:p>
      </dgm:t>
    </dgm:pt>
    <dgm:pt modelId="{AAD77E5B-357F-423E-B738-08530576BAF5}">
      <dgm:prSet phldrT="[Texto]" custT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rtl="0"/>
          <a:r>
            <a:rPr lang="es-ES" sz="1800" b="1" kern="1200" dirty="0">
              <a:latin typeface="Noto Sans"/>
              <a:ea typeface="Noto Sans"/>
              <a:cs typeface="Noto Sans"/>
            </a:rPr>
            <a:t>Se construyó un estatus fitosanitario a nivel regional (Norteamérica)/</a:t>
          </a:r>
          <a:r>
            <a:rPr lang="en-US" sz="1800" b="1" kern="1200" dirty="0">
              <a:latin typeface="Noto Sans"/>
              <a:ea typeface="Noto Sans"/>
              <a:cs typeface="Noto Sans"/>
            </a:rPr>
            <a:t>A phytosanitary status was built at regional level (North America)</a:t>
          </a:r>
          <a:endParaRPr lang="es-ES" sz="1800" b="1" kern="1200" dirty="0">
            <a:latin typeface="Noto Sans"/>
            <a:ea typeface="Noto Sans"/>
            <a:cs typeface="Noto Sans"/>
          </a:endParaRPr>
        </a:p>
      </dgm:t>
    </dgm:pt>
    <dgm:pt modelId="{0D76F1A2-50D5-4EC7-B07C-11C76725496C}" type="parTrans" cxnId="{1EB1B860-3A4A-4E56-A299-7E9EE7A70ABE}">
      <dgm:prSet/>
      <dgm:spPr/>
      <dgm:t>
        <a:bodyPr/>
        <a:lstStyle/>
        <a:p>
          <a:endParaRPr lang="es-ES"/>
        </a:p>
      </dgm:t>
    </dgm:pt>
    <dgm:pt modelId="{65B9FE2A-8B2E-4917-A91D-254FFC4B76CC}" type="sibTrans" cxnId="{1EB1B860-3A4A-4E56-A299-7E9EE7A70ABE}">
      <dgm:prSet/>
      <dgm:spPr/>
      <dgm:t>
        <a:bodyPr/>
        <a:lstStyle/>
        <a:p>
          <a:endParaRPr lang="es-ES"/>
        </a:p>
      </dgm:t>
    </dgm:pt>
    <dgm:pt modelId="{01683B2A-A9E1-41EF-B05B-A854E4CF7B6C}">
      <dgm:prSet phldrT="[Texto]" custT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s-ES" sz="1800" b="1" kern="1200" dirty="0">
              <a:latin typeface="Noto Sans"/>
              <a:ea typeface="Noto Sans"/>
              <a:cs typeface="Noto Sans"/>
            </a:rPr>
            <a:t>Rendimientos más altos, además de fibra y semilla de mejor calidad/</a:t>
          </a:r>
          <a:r>
            <a:rPr lang="en-US" sz="1800" b="1" kern="1200" dirty="0">
              <a:latin typeface="Noto Sans"/>
            </a:rPr>
            <a:t>Higher yields, and better quality fiber and seed</a:t>
          </a:r>
          <a:endParaRPr lang="es-ES" sz="1800" b="1" kern="1200" dirty="0">
            <a:latin typeface="Noto Sans"/>
            <a:ea typeface="Noto Sans"/>
            <a:cs typeface="Noto Sans"/>
          </a:endParaRPr>
        </a:p>
      </dgm:t>
    </dgm:pt>
    <dgm:pt modelId="{BB786729-85FF-4C85-B833-1FE3CC2DF02B}" type="parTrans" cxnId="{AB3B8BE2-1FFB-4A98-A969-7A6608F15F4A}">
      <dgm:prSet/>
      <dgm:spPr/>
      <dgm:t>
        <a:bodyPr/>
        <a:lstStyle/>
        <a:p>
          <a:endParaRPr lang="es-ES"/>
        </a:p>
      </dgm:t>
    </dgm:pt>
    <dgm:pt modelId="{317D04F6-5C0B-4D59-B90F-9ECC839CA04A}" type="sibTrans" cxnId="{AB3B8BE2-1FFB-4A98-A969-7A6608F15F4A}">
      <dgm:prSet/>
      <dgm:spPr/>
      <dgm:t>
        <a:bodyPr/>
        <a:lstStyle/>
        <a:p>
          <a:endParaRPr lang="es-ES"/>
        </a:p>
      </dgm:t>
    </dgm:pt>
    <dgm:pt modelId="{F09538EB-CDA6-4598-8B05-697AECC3AB6B}">
      <dgm:prSet phldrT="[Texto]" custT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b="1" kern="1200" dirty="0">
              <a:latin typeface="Noto Sans"/>
              <a:ea typeface="Noto Sans"/>
              <a:cs typeface="Noto Sans"/>
            </a:rPr>
            <a:t>Apertura de nuevos mercados de exportación/</a:t>
          </a:r>
          <a:r>
            <a:rPr lang="es-MX" sz="1800" b="1" kern="1200" dirty="0" err="1">
              <a:latin typeface="Noto Sans"/>
            </a:rPr>
            <a:t>Opening</a:t>
          </a:r>
          <a:r>
            <a:rPr lang="es-MX" sz="1800" b="1" kern="1200" dirty="0">
              <a:latin typeface="Noto Sans"/>
            </a:rPr>
            <a:t> </a:t>
          </a:r>
          <a:r>
            <a:rPr lang="es-MX" sz="1800" b="1" kern="1200" dirty="0" err="1">
              <a:latin typeface="Noto Sans"/>
            </a:rPr>
            <a:t>of</a:t>
          </a:r>
          <a:r>
            <a:rPr lang="es-MX" sz="1800" b="1" kern="1200" dirty="0">
              <a:latin typeface="Noto Sans"/>
            </a:rPr>
            <a:t> </a:t>
          </a:r>
          <a:r>
            <a:rPr lang="es-MX" sz="1800" b="1" kern="1200" dirty="0" err="1">
              <a:latin typeface="Noto Sans"/>
            </a:rPr>
            <a:t>export</a:t>
          </a:r>
          <a:r>
            <a:rPr lang="es-MX" sz="1800" b="1" kern="1200" dirty="0">
              <a:latin typeface="Noto Sans"/>
            </a:rPr>
            <a:t> </a:t>
          </a:r>
          <a:r>
            <a:rPr lang="es-MX" sz="1800" b="1" kern="1200" dirty="0" err="1">
              <a:latin typeface="Noto Sans"/>
            </a:rPr>
            <a:t>markets</a:t>
          </a:r>
          <a:endParaRPr lang="es-ES" sz="1800" b="1" kern="1200" dirty="0">
            <a:latin typeface="Noto Sans"/>
          </a:endParaRPr>
        </a:p>
      </dgm:t>
    </dgm:pt>
    <dgm:pt modelId="{8641E71C-0167-4CFE-88DE-0C60C4302B39}" type="parTrans" cxnId="{C47E80AD-CEB9-44C4-9948-FC8FE6B41A90}">
      <dgm:prSet/>
      <dgm:spPr/>
      <dgm:t>
        <a:bodyPr/>
        <a:lstStyle/>
        <a:p>
          <a:endParaRPr lang="es-ES"/>
        </a:p>
      </dgm:t>
    </dgm:pt>
    <dgm:pt modelId="{5793B836-56B6-48A7-99FF-B2B01BCB0371}" type="sibTrans" cxnId="{C47E80AD-CEB9-44C4-9948-FC8FE6B41A90}">
      <dgm:prSet/>
      <dgm:spPr/>
      <dgm:t>
        <a:bodyPr/>
        <a:lstStyle/>
        <a:p>
          <a:endParaRPr lang="es-ES"/>
        </a:p>
      </dgm:t>
    </dgm:pt>
    <dgm:pt modelId="{72916A78-DC29-44A9-A5B9-3EF8A02EC398}">
      <dgm:prSet custT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b="1" kern="1200" dirty="0">
              <a:latin typeface="Noto Sans"/>
              <a:ea typeface="Noto Sans"/>
              <a:cs typeface="Noto Sans"/>
            </a:rPr>
            <a:t>Reducción en el uso de plaguicidas = costos de producción más bajos/</a:t>
          </a:r>
          <a:r>
            <a:rPr lang="en-US" sz="1800" b="1" kern="1200" dirty="0">
              <a:latin typeface="Noto Sans"/>
              <a:ea typeface="Noto Sans"/>
              <a:cs typeface="Noto Sans"/>
            </a:rPr>
            <a:t>Reduction in pesticide use = lower production costs</a:t>
          </a:r>
          <a:endParaRPr lang="es-ES" sz="1800" b="1" kern="1200" dirty="0">
            <a:latin typeface="Noto Sans"/>
            <a:ea typeface="Noto Sans"/>
            <a:cs typeface="Noto Sans"/>
          </a:endParaRPr>
        </a:p>
      </dgm:t>
    </dgm:pt>
    <dgm:pt modelId="{256AEAB9-57F9-4E16-B699-8EA926308653}" type="parTrans" cxnId="{6D1846DF-B796-459E-8A66-B67A3DE72478}">
      <dgm:prSet/>
      <dgm:spPr/>
      <dgm:t>
        <a:bodyPr/>
        <a:lstStyle/>
        <a:p>
          <a:endParaRPr lang="es-ES"/>
        </a:p>
      </dgm:t>
    </dgm:pt>
    <dgm:pt modelId="{72D541BC-3B3C-4794-8930-975FD8638822}" type="sibTrans" cxnId="{6D1846DF-B796-459E-8A66-B67A3DE72478}">
      <dgm:prSet/>
      <dgm:spPr/>
      <dgm:t>
        <a:bodyPr/>
        <a:lstStyle/>
        <a:p>
          <a:endParaRPr lang="es-ES"/>
        </a:p>
      </dgm:t>
    </dgm:pt>
    <dgm:pt modelId="{DDC5D601-0BF4-4F20-9FEF-D582DBE1E746}" type="pres">
      <dgm:prSet presAssocID="{80CA01ED-3E00-48DC-A507-4069723F1E6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B3285260-E22A-4F51-89B3-F4B0A7862545}" type="pres">
      <dgm:prSet presAssocID="{80CA01ED-3E00-48DC-A507-4069723F1E65}" presName="Name1" presStyleCnt="0"/>
      <dgm:spPr/>
    </dgm:pt>
    <dgm:pt modelId="{63E9A76B-70CE-4B61-9416-91DBBBC7241E}" type="pres">
      <dgm:prSet presAssocID="{80CA01ED-3E00-48DC-A507-4069723F1E65}" presName="cycle" presStyleCnt="0"/>
      <dgm:spPr/>
    </dgm:pt>
    <dgm:pt modelId="{44E891B4-D1CD-407A-A046-C073ACB05976}" type="pres">
      <dgm:prSet presAssocID="{80CA01ED-3E00-48DC-A507-4069723F1E65}" presName="srcNode" presStyleLbl="node1" presStyleIdx="0" presStyleCnt="4"/>
      <dgm:spPr/>
    </dgm:pt>
    <dgm:pt modelId="{9171DBFA-8831-4D1D-AF7B-59A028BB8D84}" type="pres">
      <dgm:prSet presAssocID="{80CA01ED-3E00-48DC-A507-4069723F1E65}" presName="conn" presStyleLbl="parChTrans1D2" presStyleIdx="0" presStyleCnt="1"/>
      <dgm:spPr/>
      <dgm:t>
        <a:bodyPr/>
        <a:lstStyle/>
        <a:p>
          <a:endParaRPr lang="es-ES"/>
        </a:p>
      </dgm:t>
    </dgm:pt>
    <dgm:pt modelId="{332ADA01-3F7B-4E7A-8D55-2955FE075517}" type="pres">
      <dgm:prSet presAssocID="{80CA01ED-3E00-48DC-A507-4069723F1E65}" presName="extraNode" presStyleLbl="node1" presStyleIdx="0" presStyleCnt="4"/>
      <dgm:spPr/>
    </dgm:pt>
    <dgm:pt modelId="{47307437-C8DE-4C85-8586-0B096A0349D2}" type="pres">
      <dgm:prSet presAssocID="{80CA01ED-3E00-48DC-A507-4069723F1E65}" presName="dstNode" presStyleLbl="node1" presStyleIdx="0" presStyleCnt="4"/>
      <dgm:spPr/>
    </dgm:pt>
    <dgm:pt modelId="{15D75F75-8ED8-4867-8904-1A9F11DE611C}" type="pres">
      <dgm:prSet presAssocID="{AAD77E5B-357F-423E-B738-08530576BAF5}" presName="text_1" presStyleLbl="node1" presStyleIdx="0" presStyleCnt="4" custScaleY="133112" custLinFactNeighborY="-904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35737401-5959-4464-94AE-13658751F4AD}" type="pres">
      <dgm:prSet presAssocID="{AAD77E5B-357F-423E-B738-08530576BAF5}" presName="accent_1" presStyleCnt="0"/>
      <dgm:spPr/>
    </dgm:pt>
    <dgm:pt modelId="{BF585898-14E8-4CF1-BDE5-F2BC166636C7}" type="pres">
      <dgm:prSet presAssocID="{AAD77E5B-357F-423E-B738-08530576BAF5}" presName="accentRepeatNode" presStyleLbl="solidFgAcc1" presStyleIdx="0" presStyleCnt="4" custLinFactNeighborY="-7231"/>
      <dgm:spPr/>
    </dgm:pt>
    <dgm:pt modelId="{88C6A36E-F9D1-4242-88FB-98076B9D84B9}" type="pres">
      <dgm:prSet presAssocID="{72916A78-DC29-44A9-A5B9-3EF8A02EC398}" presName="text_2" presStyleLbl="node1" presStyleIdx="1" presStyleCnt="4" custScaleY="143111" custLinFactNeighborY="69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1B3D8D1C-F5BB-4562-A4B5-D13781CB6461}" type="pres">
      <dgm:prSet presAssocID="{72916A78-DC29-44A9-A5B9-3EF8A02EC398}" presName="accent_2" presStyleCnt="0"/>
      <dgm:spPr/>
    </dgm:pt>
    <dgm:pt modelId="{15251E8F-0144-4AE5-A02B-B6BD51AF4099}" type="pres">
      <dgm:prSet presAssocID="{72916A78-DC29-44A9-A5B9-3EF8A02EC398}" presName="accentRepeatNode" presStyleLbl="solidFgAcc1" presStyleIdx="1" presStyleCnt="4" custLinFactNeighborY="5165"/>
      <dgm:spPr/>
    </dgm:pt>
    <dgm:pt modelId="{A333E0D4-8520-4D7C-90FA-04F459898963}" type="pres">
      <dgm:prSet presAssocID="{01683B2A-A9E1-41EF-B05B-A854E4CF7B6C}" presName="text_3" presStyleLbl="node1" presStyleIdx="2" presStyleCnt="4" custScaleY="135801" custLinFactNeighborY="1162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42F433C0-2F1A-4398-95CC-E6DABF3E17FB}" type="pres">
      <dgm:prSet presAssocID="{01683B2A-A9E1-41EF-B05B-A854E4CF7B6C}" presName="accent_3" presStyleCnt="0"/>
      <dgm:spPr/>
    </dgm:pt>
    <dgm:pt modelId="{DC3EFC28-D97A-41E6-BFC1-F241930BF580}" type="pres">
      <dgm:prSet presAssocID="{01683B2A-A9E1-41EF-B05B-A854E4CF7B6C}" presName="accentRepeatNode" presStyleLbl="solidFgAcc1" presStyleIdx="2" presStyleCnt="4" custLinFactNeighborY="9297"/>
      <dgm:spPr/>
    </dgm:pt>
    <dgm:pt modelId="{D8AF8E09-F2F9-4B12-8CFC-3FEE081EC2B0}" type="pres">
      <dgm:prSet presAssocID="{F09538EB-CDA6-4598-8B05-697AECC3AB6B}" presName="text_4" presStyleLbl="node1" presStyleIdx="3" presStyleCnt="4" custLinFactNeighborX="654" custLinFactNeighborY="175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51C99FED-2BE8-4CDF-8B95-47FA65EC0107}" type="pres">
      <dgm:prSet presAssocID="{F09538EB-CDA6-4598-8B05-697AECC3AB6B}" presName="accent_4" presStyleCnt="0"/>
      <dgm:spPr/>
    </dgm:pt>
    <dgm:pt modelId="{65EC2DA5-F2C2-47CA-B473-5A7D1B30AAAB}" type="pres">
      <dgm:prSet presAssocID="{F09538EB-CDA6-4598-8B05-697AECC3AB6B}" presName="accentRepeatNode" presStyleLbl="solidFgAcc1" presStyleIdx="3" presStyleCnt="4"/>
      <dgm:spPr/>
    </dgm:pt>
  </dgm:ptLst>
  <dgm:cxnLst>
    <dgm:cxn modelId="{50D1F1F3-F1C0-4D3E-AFA8-3ED750A6FEE6}" type="presOf" srcId="{65B9FE2A-8B2E-4917-A91D-254FFC4B76CC}" destId="{9171DBFA-8831-4D1D-AF7B-59A028BB8D84}" srcOrd="0" destOrd="0" presId="urn:microsoft.com/office/officeart/2008/layout/VerticalCurvedList"/>
    <dgm:cxn modelId="{F1116BB8-9443-4AD6-92CB-0FCCBF66364D}" type="presOf" srcId="{AAD77E5B-357F-423E-B738-08530576BAF5}" destId="{15D75F75-8ED8-4867-8904-1A9F11DE611C}" srcOrd="0" destOrd="0" presId="urn:microsoft.com/office/officeart/2008/layout/VerticalCurvedList"/>
    <dgm:cxn modelId="{59EE126B-4971-4F57-8576-D2B30CA585D5}" type="presOf" srcId="{80CA01ED-3E00-48DC-A507-4069723F1E65}" destId="{DDC5D601-0BF4-4F20-9FEF-D582DBE1E746}" srcOrd="0" destOrd="0" presId="urn:microsoft.com/office/officeart/2008/layout/VerticalCurvedList"/>
    <dgm:cxn modelId="{F9668D49-9A4E-4BE0-8136-264D1223E453}" type="presOf" srcId="{F09538EB-CDA6-4598-8B05-697AECC3AB6B}" destId="{D8AF8E09-F2F9-4B12-8CFC-3FEE081EC2B0}" srcOrd="0" destOrd="0" presId="urn:microsoft.com/office/officeart/2008/layout/VerticalCurvedList"/>
    <dgm:cxn modelId="{CAD54BF0-08B0-483B-A842-A298C1300FFE}" type="presOf" srcId="{01683B2A-A9E1-41EF-B05B-A854E4CF7B6C}" destId="{A333E0D4-8520-4D7C-90FA-04F459898963}" srcOrd="0" destOrd="0" presId="urn:microsoft.com/office/officeart/2008/layout/VerticalCurvedList"/>
    <dgm:cxn modelId="{C47E80AD-CEB9-44C4-9948-FC8FE6B41A90}" srcId="{80CA01ED-3E00-48DC-A507-4069723F1E65}" destId="{F09538EB-CDA6-4598-8B05-697AECC3AB6B}" srcOrd="3" destOrd="0" parTransId="{8641E71C-0167-4CFE-88DE-0C60C4302B39}" sibTransId="{5793B836-56B6-48A7-99FF-B2B01BCB0371}"/>
    <dgm:cxn modelId="{AB3B8BE2-1FFB-4A98-A969-7A6608F15F4A}" srcId="{80CA01ED-3E00-48DC-A507-4069723F1E65}" destId="{01683B2A-A9E1-41EF-B05B-A854E4CF7B6C}" srcOrd="2" destOrd="0" parTransId="{BB786729-85FF-4C85-B833-1FE3CC2DF02B}" sibTransId="{317D04F6-5C0B-4D59-B90F-9ECC839CA04A}"/>
    <dgm:cxn modelId="{1EB1B860-3A4A-4E56-A299-7E9EE7A70ABE}" srcId="{80CA01ED-3E00-48DC-A507-4069723F1E65}" destId="{AAD77E5B-357F-423E-B738-08530576BAF5}" srcOrd="0" destOrd="0" parTransId="{0D76F1A2-50D5-4EC7-B07C-11C76725496C}" sibTransId="{65B9FE2A-8B2E-4917-A91D-254FFC4B76CC}"/>
    <dgm:cxn modelId="{6D1846DF-B796-459E-8A66-B67A3DE72478}" srcId="{80CA01ED-3E00-48DC-A507-4069723F1E65}" destId="{72916A78-DC29-44A9-A5B9-3EF8A02EC398}" srcOrd="1" destOrd="0" parTransId="{256AEAB9-57F9-4E16-B699-8EA926308653}" sibTransId="{72D541BC-3B3C-4794-8930-975FD8638822}"/>
    <dgm:cxn modelId="{E9A51680-3512-4564-AADA-D05468BF2207}" type="presOf" srcId="{72916A78-DC29-44A9-A5B9-3EF8A02EC398}" destId="{88C6A36E-F9D1-4242-88FB-98076B9D84B9}" srcOrd="0" destOrd="0" presId="urn:microsoft.com/office/officeart/2008/layout/VerticalCurvedList"/>
    <dgm:cxn modelId="{642B5F92-10C3-4477-9DEC-B2CB595A4F8B}" type="presParOf" srcId="{DDC5D601-0BF4-4F20-9FEF-D582DBE1E746}" destId="{B3285260-E22A-4F51-89B3-F4B0A7862545}" srcOrd="0" destOrd="0" presId="urn:microsoft.com/office/officeart/2008/layout/VerticalCurvedList"/>
    <dgm:cxn modelId="{19763F59-D74C-4517-993D-1E56986C6D9E}" type="presParOf" srcId="{B3285260-E22A-4F51-89B3-F4B0A7862545}" destId="{63E9A76B-70CE-4B61-9416-91DBBBC7241E}" srcOrd="0" destOrd="0" presId="urn:microsoft.com/office/officeart/2008/layout/VerticalCurvedList"/>
    <dgm:cxn modelId="{C31AAEC7-E40B-4ADB-9983-9063A482E33D}" type="presParOf" srcId="{63E9A76B-70CE-4B61-9416-91DBBBC7241E}" destId="{44E891B4-D1CD-407A-A046-C073ACB05976}" srcOrd="0" destOrd="0" presId="urn:microsoft.com/office/officeart/2008/layout/VerticalCurvedList"/>
    <dgm:cxn modelId="{00A6CFFD-842F-44FD-8605-7816178DEFA0}" type="presParOf" srcId="{63E9A76B-70CE-4B61-9416-91DBBBC7241E}" destId="{9171DBFA-8831-4D1D-AF7B-59A028BB8D84}" srcOrd="1" destOrd="0" presId="urn:microsoft.com/office/officeart/2008/layout/VerticalCurvedList"/>
    <dgm:cxn modelId="{237F29DD-1E66-4776-AB95-D17221815114}" type="presParOf" srcId="{63E9A76B-70CE-4B61-9416-91DBBBC7241E}" destId="{332ADA01-3F7B-4E7A-8D55-2955FE075517}" srcOrd="2" destOrd="0" presId="urn:microsoft.com/office/officeart/2008/layout/VerticalCurvedList"/>
    <dgm:cxn modelId="{11B76DF8-3731-4471-8203-F794D093CAD8}" type="presParOf" srcId="{63E9A76B-70CE-4B61-9416-91DBBBC7241E}" destId="{47307437-C8DE-4C85-8586-0B096A0349D2}" srcOrd="3" destOrd="0" presId="urn:microsoft.com/office/officeart/2008/layout/VerticalCurvedList"/>
    <dgm:cxn modelId="{ECE0974D-5956-4943-A080-99BE9AE3A254}" type="presParOf" srcId="{B3285260-E22A-4F51-89B3-F4B0A7862545}" destId="{15D75F75-8ED8-4867-8904-1A9F11DE611C}" srcOrd="1" destOrd="0" presId="urn:microsoft.com/office/officeart/2008/layout/VerticalCurvedList"/>
    <dgm:cxn modelId="{B624B98E-8C1D-43F9-AE8D-DFEC8ABACB01}" type="presParOf" srcId="{B3285260-E22A-4F51-89B3-F4B0A7862545}" destId="{35737401-5959-4464-94AE-13658751F4AD}" srcOrd="2" destOrd="0" presId="urn:microsoft.com/office/officeart/2008/layout/VerticalCurvedList"/>
    <dgm:cxn modelId="{6BE67C95-AE7C-4D93-A102-C3ADB9A7272A}" type="presParOf" srcId="{35737401-5959-4464-94AE-13658751F4AD}" destId="{BF585898-14E8-4CF1-BDE5-F2BC166636C7}" srcOrd="0" destOrd="0" presId="urn:microsoft.com/office/officeart/2008/layout/VerticalCurvedList"/>
    <dgm:cxn modelId="{93E26E35-4EE3-4630-8EA1-78C4416002DD}" type="presParOf" srcId="{B3285260-E22A-4F51-89B3-F4B0A7862545}" destId="{88C6A36E-F9D1-4242-88FB-98076B9D84B9}" srcOrd="3" destOrd="0" presId="urn:microsoft.com/office/officeart/2008/layout/VerticalCurvedList"/>
    <dgm:cxn modelId="{709E9607-D788-4E32-A210-A4E3B5C9EC17}" type="presParOf" srcId="{B3285260-E22A-4F51-89B3-F4B0A7862545}" destId="{1B3D8D1C-F5BB-4562-A4B5-D13781CB6461}" srcOrd="4" destOrd="0" presId="urn:microsoft.com/office/officeart/2008/layout/VerticalCurvedList"/>
    <dgm:cxn modelId="{F580E485-0B0C-4EA1-B094-3E5AA0E3CE03}" type="presParOf" srcId="{1B3D8D1C-F5BB-4562-A4B5-D13781CB6461}" destId="{15251E8F-0144-4AE5-A02B-B6BD51AF4099}" srcOrd="0" destOrd="0" presId="urn:microsoft.com/office/officeart/2008/layout/VerticalCurvedList"/>
    <dgm:cxn modelId="{806F6EE0-B272-4749-B02E-C4C3FFC67D8C}" type="presParOf" srcId="{B3285260-E22A-4F51-89B3-F4B0A7862545}" destId="{A333E0D4-8520-4D7C-90FA-04F459898963}" srcOrd="5" destOrd="0" presId="urn:microsoft.com/office/officeart/2008/layout/VerticalCurvedList"/>
    <dgm:cxn modelId="{A14077B4-D744-4417-B0C7-BED171CF3895}" type="presParOf" srcId="{B3285260-E22A-4F51-89B3-F4B0A7862545}" destId="{42F433C0-2F1A-4398-95CC-E6DABF3E17FB}" srcOrd="6" destOrd="0" presId="urn:microsoft.com/office/officeart/2008/layout/VerticalCurvedList"/>
    <dgm:cxn modelId="{6F0AF1BC-5A92-4871-A6B5-9BA08F1D48CA}" type="presParOf" srcId="{42F433C0-2F1A-4398-95CC-E6DABF3E17FB}" destId="{DC3EFC28-D97A-41E6-BFC1-F241930BF580}" srcOrd="0" destOrd="0" presId="urn:microsoft.com/office/officeart/2008/layout/VerticalCurvedList"/>
    <dgm:cxn modelId="{BAAC22D9-E845-41F4-B1C5-988A0D77B883}" type="presParOf" srcId="{B3285260-E22A-4F51-89B3-F4B0A7862545}" destId="{D8AF8E09-F2F9-4B12-8CFC-3FEE081EC2B0}" srcOrd="7" destOrd="0" presId="urn:microsoft.com/office/officeart/2008/layout/VerticalCurvedList"/>
    <dgm:cxn modelId="{48DFF679-C64E-4206-8FF9-3989DC396702}" type="presParOf" srcId="{B3285260-E22A-4F51-89B3-F4B0A7862545}" destId="{51C99FED-2BE8-4CDF-8B95-47FA65EC0107}" srcOrd="8" destOrd="0" presId="urn:microsoft.com/office/officeart/2008/layout/VerticalCurvedList"/>
    <dgm:cxn modelId="{B80275F0-0D8F-4D37-A9CD-DA451C6800D0}" type="presParOf" srcId="{51C99FED-2BE8-4CDF-8B95-47FA65EC0107}" destId="{65EC2DA5-F2C2-47CA-B473-5A7D1B30AAA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C3674F-422A-49FF-9609-9CA8AE8F27F7}" type="doc">
      <dgm:prSet loTypeId="urn:microsoft.com/office/officeart/2009/3/layout/BlockDescending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68CDE14-22C6-4CD9-97B8-16AA27F44724}">
      <dgm:prSet phldrT="[Texto]" custT="1"/>
      <dgm:spPr/>
      <dgm:t>
        <a:bodyPr/>
        <a:lstStyle/>
        <a:p>
          <a:pPr algn="ctr"/>
          <a:r>
            <a:rPr lang="es-ES" sz="1800" b="1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NAPPO</a:t>
          </a:r>
        </a:p>
      </dgm:t>
    </dgm:pt>
    <dgm:pt modelId="{07D4428E-D070-4EDC-8654-59401C053F67}" type="parTrans" cxnId="{2DD56C46-3F4D-4E6A-ACDB-A54D36FCC485}">
      <dgm:prSet/>
      <dgm:spPr/>
      <dgm:t>
        <a:bodyPr/>
        <a:lstStyle/>
        <a:p>
          <a:endParaRPr lang="es-ES"/>
        </a:p>
      </dgm:t>
    </dgm:pt>
    <dgm:pt modelId="{A0CEC277-1CBE-48D6-9B64-565E2254588D}" type="sibTrans" cxnId="{2DD56C46-3F4D-4E6A-ACDB-A54D36FCC485}">
      <dgm:prSet/>
      <dgm:spPr/>
      <dgm:t>
        <a:bodyPr/>
        <a:lstStyle/>
        <a:p>
          <a:endParaRPr lang="es-ES"/>
        </a:p>
      </dgm:t>
    </dgm:pt>
    <dgm:pt modelId="{151FD5D3-9BC3-4F32-B513-09A037B706DF}">
      <dgm:prSet phldrT="[Texto]" custT="1"/>
      <dgm:spPr/>
      <dgm:t>
        <a:bodyPr/>
        <a:lstStyle/>
        <a:p>
          <a:r>
            <a:rPr lang="es-ES" sz="1600" b="1" dirty="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*Estados Unidos de América </a:t>
          </a:r>
        </a:p>
        <a:p>
          <a:endParaRPr lang="es-ES" sz="1600" dirty="0">
            <a:latin typeface="Noto Sans regular" panose="020B0502040504020204" pitchFamily="34" charset="0"/>
            <a:ea typeface="Noto Sans regular" panose="020B0502040504020204" pitchFamily="34" charset="0"/>
            <a:cs typeface="Noto Sans regular" panose="020B0502040504020204" pitchFamily="34" charset="0"/>
          </a:endParaRPr>
        </a:p>
        <a:p>
          <a:pPr rtl="0"/>
          <a:r>
            <a:rPr lang="es-ES" sz="1600" b="1" dirty="0">
              <a:latin typeface="Noto Sans regular"/>
              <a:ea typeface="Noto Sans regular" panose="020B0502040504020204" pitchFamily="34" charset="0"/>
              <a:cs typeface="Noto Sans regular" panose="020B0502040504020204" pitchFamily="34" charset="0"/>
            </a:rPr>
            <a:t>*Canadá</a:t>
          </a:r>
          <a:r>
            <a:rPr lang="es-ES" sz="1600" dirty="0">
              <a:latin typeface="Noto Sans regular"/>
              <a:ea typeface="Noto Sans regular" panose="020B0502040504020204" pitchFamily="34" charset="0"/>
              <a:cs typeface="Noto Sans regular" panose="020B0502040504020204" pitchFamily="34" charset="0"/>
            </a:rPr>
            <a:t> </a:t>
          </a:r>
          <a:br>
            <a:rPr lang="es-ES" sz="1600" dirty="0">
              <a:latin typeface="Noto Sans regular"/>
              <a:ea typeface="Noto Sans regular" panose="020B0502040504020204" pitchFamily="34" charset="0"/>
              <a:cs typeface="Noto Sans regular" panose="020B0502040504020204" pitchFamily="34" charset="0"/>
            </a:rPr>
          </a:br>
          <a:r>
            <a:rPr lang="es-ES" sz="1600" dirty="0" smtClean="0">
              <a:latin typeface="noto"/>
              <a:ea typeface="Noto Sans regular" panose="020B0502040504020204" pitchFamily="34" charset="0"/>
              <a:cs typeface="Noto Sans regular" panose="020B0502040504020204" pitchFamily="34" charset="0"/>
            </a:rPr>
            <a:t>En pr</a:t>
          </a:r>
          <a:r>
            <a:rPr lang="es-ES" sz="1600" dirty="0" smtClean="0">
              <a:latin typeface="noto"/>
            </a:rPr>
            <a:t>uebas / E</a:t>
          </a:r>
          <a:r>
            <a:rPr lang="en" sz="1600" dirty="0" smtClean="0">
              <a:latin typeface="noto"/>
              <a:ea typeface="Noto Sans regular" panose="020B0502040504020204" pitchFamily="34" charset="0"/>
              <a:cs typeface="Noto Sans regular" panose="020B0502040504020204" pitchFamily="34" charset="0"/>
            </a:rPr>
            <a:t>n pruebas</a:t>
          </a:r>
          <a:endParaRPr lang="es-ES" sz="1600" dirty="0">
            <a:latin typeface="noto"/>
          </a:endParaRPr>
        </a:p>
      </dgm:t>
    </dgm:pt>
    <dgm:pt modelId="{39038DCD-EA12-44AE-8512-2B637A01A0F1}" type="parTrans" cxnId="{BDCD6178-5225-46BB-8ECE-242123970BA5}">
      <dgm:prSet/>
      <dgm:spPr/>
      <dgm:t>
        <a:bodyPr/>
        <a:lstStyle/>
        <a:p>
          <a:endParaRPr lang="es-ES"/>
        </a:p>
      </dgm:t>
    </dgm:pt>
    <dgm:pt modelId="{C39650ED-1C5D-4569-914B-675F62C675CC}" type="sibTrans" cxnId="{BDCD6178-5225-46BB-8ECE-242123970BA5}">
      <dgm:prSet/>
      <dgm:spPr/>
      <dgm:t>
        <a:bodyPr/>
        <a:lstStyle/>
        <a:p>
          <a:endParaRPr lang="es-ES"/>
        </a:p>
      </dgm:t>
    </dgm:pt>
    <dgm:pt modelId="{F1818205-92CF-4632-A9E4-18C211E1A780}">
      <dgm:prSet phldrT="[Texto]" custT="1"/>
      <dgm:spPr/>
      <dgm:t>
        <a:bodyPr/>
        <a:lstStyle/>
        <a:p>
          <a:pPr algn="ctr"/>
          <a:r>
            <a:rPr lang="es-ES" sz="2000" b="1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OIRSA</a:t>
          </a:r>
          <a:endParaRPr lang="es-ES" sz="2600" b="1">
            <a:latin typeface="Noto Sans regular" panose="020B0502040504020204" pitchFamily="34" charset="0"/>
            <a:ea typeface="Noto Sans regular" panose="020B0502040504020204" pitchFamily="34" charset="0"/>
            <a:cs typeface="Noto Sans regular" panose="020B0502040504020204" pitchFamily="34" charset="0"/>
          </a:endParaRPr>
        </a:p>
      </dgm:t>
    </dgm:pt>
    <dgm:pt modelId="{D33CDEAA-B69E-4B9C-A791-D5323B41F393}" type="parTrans" cxnId="{116F9E5A-181E-4F10-8AB9-A3354B611B38}">
      <dgm:prSet/>
      <dgm:spPr/>
      <dgm:t>
        <a:bodyPr/>
        <a:lstStyle/>
        <a:p>
          <a:endParaRPr lang="es-ES"/>
        </a:p>
      </dgm:t>
    </dgm:pt>
    <dgm:pt modelId="{6A08BBAC-6E7C-49EC-9BF7-199C82218294}" type="sibTrans" cxnId="{116F9E5A-181E-4F10-8AB9-A3354B611B38}">
      <dgm:prSet/>
      <dgm:spPr/>
      <dgm:t>
        <a:bodyPr/>
        <a:lstStyle/>
        <a:p>
          <a:endParaRPr lang="es-ES"/>
        </a:p>
      </dgm:t>
    </dgm:pt>
    <dgm:pt modelId="{F62C72D0-1939-49F6-B337-5259216B2B85}">
      <dgm:prSet phldrT="[Texto]" custT="1"/>
      <dgm:spPr/>
      <dgm:t>
        <a:bodyPr/>
        <a:lstStyle/>
        <a:p>
          <a:pPr algn="l"/>
          <a:r>
            <a:rPr lang="es-ES" sz="1800" b="1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ALIANZA DEL PACÍFICO    </a:t>
          </a:r>
        </a:p>
      </dgm:t>
    </dgm:pt>
    <dgm:pt modelId="{77850414-6558-4AA8-8710-4E4B7D769893}" type="sibTrans" cxnId="{9A84BC7E-ECAC-476D-96E7-A535C3E578B2}">
      <dgm:prSet/>
      <dgm:spPr/>
      <dgm:t>
        <a:bodyPr/>
        <a:lstStyle/>
        <a:p>
          <a:endParaRPr lang="es-ES"/>
        </a:p>
      </dgm:t>
    </dgm:pt>
    <dgm:pt modelId="{BAEF8AC2-B191-4247-9EC0-845E7A4F4962}" type="parTrans" cxnId="{9A84BC7E-ECAC-476D-96E7-A535C3E578B2}">
      <dgm:prSet/>
      <dgm:spPr/>
      <dgm:t>
        <a:bodyPr/>
        <a:lstStyle/>
        <a:p>
          <a:endParaRPr lang="es-ES"/>
        </a:p>
      </dgm:t>
    </dgm:pt>
    <dgm:pt modelId="{3C9F16B8-E3D2-4F43-BC1B-377E7A64097B}">
      <dgm:prSet phldrT="[Texto]" custT="1"/>
      <dgm:spPr/>
      <dgm:t>
        <a:bodyPr/>
        <a:lstStyle/>
        <a:p>
          <a:r>
            <a:rPr lang="es-ES" sz="1600" b="1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 Chile</a:t>
          </a:r>
        </a:p>
      </dgm:t>
    </dgm:pt>
    <dgm:pt modelId="{25263BC0-AD9D-4563-99D6-3E1CDD10D5BA}" type="sibTrans" cxnId="{7FE42A74-14FE-4623-8F6E-9073639A57CF}">
      <dgm:prSet/>
      <dgm:spPr/>
      <dgm:t>
        <a:bodyPr/>
        <a:lstStyle/>
        <a:p>
          <a:endParaRPr lang="es-ES"/>
        </a:p>
      </dgm:t>
    </dgm:pt>
    <dgm:pt modelId="{A2CB39BA-702D-4877-B79C-ECD64CF1855D}" type="parTrans" cxnId="{7FE42A74-14FE-4623-8F6E-9073639A57CF}">
      <dgm:prSet/>
      <dgm:spPr/>
      <dgm:t>
        <a:bodyPr/>
        <a:lstStyle/>
        <a:p>
          <a:endParaRPr lang="es-ES"/>
        </a:p>
      </dgm:t>
    </dgm:pt>
    <dgm:pt modelId="{B0D85851-2314-4D85-A17C-68F771C6DA03}">
      <dgm:prSet phldrT="[Texto]" custT="1"/>
      <dgm:spPr/>
      <dgm:t>
        <a:bodyPr/>
        <a:lstStyle/>
        <a:p>
          <a:r>
            <a:rPr lang="es-ES" sz="1600" b="1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 Colombia</a:t>
          </a:r>
        </a:p>
      </dgm:t>
    </dgm:pt>
    <dgm:pt modelId="{53896888-814F-4B2A-A7E5-1D8E9F75D138}" type="sibTrans" cxnId="{FB131FCF-0310-4657-89C8-D68F9CD86A55}">
      <dgm:prSet/>
      <dgm:spPr/>
      <dgm:t>
        <a:bodyPr/>
        <a:lstStyle/>
        <a:p>
          <a:endParaRPr lang="es-ES"/>
        </a:p>
      </dgm:t>
    </dgm:pt>
    <dgm:pt modelId="{1CC3D350-7574-473B-879E-C952918E0D7B}" type="parTrans" cxnId="{FB131FCF-0310-4657-89C8-D68F9CD86A55}">
      <dgm:prSet/>
      <dgm:spPr/>
      <dgm:t>
        <a:bodyPr/>
        <a:lstStyle/>
        <a:p>
          <a:endParaRPr lang="es-ES"/>
        </a:p>
      </dgm:t>
    </dgm:pt>
    <dgm:pt modelId="{32481E9B-B5D2-4EC6-92A8-D70CC659C51F}">
      <dgm:prSet phldrT="[Texto]" custT="1"/>
      <dgm:spPr/>
      <dgm:t>
        <a:bodyPr/>
        <a:lstStyle/>
        <a:p>
          <a:r>
            <a:rPr lang="es-ES" sz="1600" b="1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 Perú</a:t>
          </a:r>
        </a:p>
      </dgm:t>
    </dgm:pt>
    <dgm:pt modelId="{D36166C5-0665-4505-8D5B-E4A69CBB83FB}" type="sibTrans" cxnId="{6503CB78-91C1-46C1-9488-64CC52FC0646}">
      <dgm:prSet/>
      <dgm:spPr/>
      <dgm:t>
        <a:bodyPr/>
        <a:lstStyle/>
        <a:p>
          <a:endParaRPr lang="es-ES"/>
        </a:p>
      </dgm:t>
    </dgm:pt>
    <dgm:pt modelId="{7BF30868-861E-4056-806F-AC70FAFC6180}" type="parTrans" cxnId="{6503CB78-91C1-46C1-9488-64CC52FC0646}">
      <dgm:prSet/>
      <dgm:spPr/>
      <dgm:t>
        <a:bodyPr/>
        <a:lstStyle/>
        <a:p>
          <a:endParaRPr lang="es-ES"/>
        </a:p>
      </dgm:t>
    </dgm:pt>
    <dgm:pt modelId="{D425CC3B-06E8-4ED9-901C-2ACB8EE5DD18}">
      <dgm:prSet phldrT="[Texto]" custT="1"/>
      <dgm:spPr/>
      <dgm:t>
        <a:bodyPr/>
        <a:lstStyle/>
        <a:p>
          <a:r>
            <a:rPr lang="es-ES" sz="1400" b="1" dirty="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*Guatemala</a:t>
          </a:r>
        </a:p>
        <a:p>
          <a:r>
            <a:rPr lang="es-ES" sz="1400" b="1" dirty="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*Costa Rica</a:t>
          </a:r>
        </a:p>
        <a:p>
          <a:r>
            <a:rPr lang="es-ES" sz="1400" b="1" dirty="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*República     Dominicana</a:t>
          </a:r>
        </a:p>
        <a:p>
          <a:r>
            <a:rPr lang="es-ES" sz="1400" b="1" dirty="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*Panamá</a:t>
          </a:r>
        </a:p>
        <a:p>
          <a:endParaRPr lang="es-ES" sz="1400" b="1" dirty="0">
            <a:latin typeface="Noto Sans regular" panose="020B0502040504020204" pitchFamily="34" charset="0"/>
            <a:ea typeface="Noto Sans regular" panose="020B0502040504020204" pitchFamily="34" charset="0"/>
            <a:cs typeface="Noto Sans regular" panose="020B0502040504020204" pitchFamily="34" charset="0"/>
          </a:endParaRPr>
        </a:p>
        <a:p>
          <a:endParaRPr lang="es-ES" sz="1400" b="1" dirty="0">
            <a:latin typeface="Noto Sans regular" panose="020B0502040504020204" pitchFamily="34" charset="0"/>
            <a:ea typeface="Noto Sans regular" panose="020B0502040504020204" pitchFamily="34" charset="0"/>
            <a:cs typeface="Noto Sans regular" panose="020B0502040504020204" pitchFamily="34" charset="0"/>
          </a:endParaRPr>
        </a:p>
        <a:p>
          <a:endParaRPr lang="es-ES" sz="1400" dirty="0"/>
        </a:p>
        <a:p>
          <a:pPr rtl="0"/>
          <a:endParaRPr lang="es-ES" sz="1400" dirty="0">
            <a:latin typeface="Calibri Light" panose="020F0302020204030204"/>
          </a:endParaRPr>
        </a:p>
      </dgm:t>
    </dgm:pt>
    <dgm:pt modelId="{2B28E657-778E-42BD-942F-88B4DDA4ECBB}" type="parTrans" cxnId="{C0659E80-9F0C-4FBE-A22A-51C9ACAF0FCA}">
      <dgm:prSet/>
      <dgm:spPr/>
      <dgm:t>
        <a:bodyPr/>
        <a:lstStyle/>
        <a:p>
          <a:endParaRPr lang="es-ES"/>
        </a:p>
      </dgm:t>
    </dgm:pt>
    <dgm:pt modelId="{C3637AE1-FB88-4B5D-AB7F-09048D630FAE}" type="sibTrans" cxnId="{C0659E80-9F0C-4FBE-A22A-51C9ACAF0FCA}">
      <dgm:prSet/>
      <dgm:spPr/>
      <dgm:t>
        <a:bodyPr/>
        <a:lstStyle/>
        <a:p>
          <a:endParaRPr lang="es-ES"/>
        </a:p>
      </dgm:t>
    </dgm:pt>
    <dgm:pt modelId="{24BF39D1-6FC4-4CC6-B11B-710B2ABE8C11}" type="pres">
      <dgm:prSet presAssocID="{34C3674F-422A-49FF-9609-9CA8AE8F27F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7A4E223E-8149-4E79-8841-0CAB1D2F1290}" type="pres">
      <dgm:prSet presAssocID="{F62C72D0-1939-49F6-B337-5259216B2B85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C4253F-D899-4F21-806B-05E7B91A2D51}" type="pres">
      <dgm:prSet presAssocID="{F62C72D0-1939-49F6-B337-5259216B2B85}" presName="childText_1" presStyleLbl="node1" presStyleIdx="0" presStyleCnt="3" custScaleX="193262" custLinFactNeighborX="-50602" custLinFactNeighborY="9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F283EE-3BFB-4FE8-B9EC-41B594C54DB8}" type="pres">
      <dgm:prSet presAssocID="{F62C72D0-1939-49F6-B337-5259216B2B85}" presName="accentShape_1" presStyleCnt="0"/>
      <dgm:spPr/>
    </dgm:pt>
    <dgm:pt modelId="{6AB0B8FF-39E7-43FF-B8C7-43C38B1DD593}" type="pres">
      <dgm:prSet presAssocID="{F62C72D0-1939-49F6-B337-5259216B2B85}" presName="imageRepeatNode" presStyleLbl="node1" presStyleIdx="0" presStyleCnt="3" custScaleX="115359" custLinFactNeighborX="-67235" custLinFactNeighborY="109"/>
      <dgm:spPr/>
      <dgm:t>
        <a:bodyPr/>
        <a:lstStyle/>
        <a:p>
          <a:endParaRPr lang="es-ES"/>
        </a:p>
      </dgm:t>
    </dgm:pt>
    <dgm:pt modelId="{AB407D93-187B-4C9B-908C-623BB8AC30C4}" type="pres">
      <dgm:prSet presAssocID="{568CDE14-22C6-4CD9-97B8-16AA27F44724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97F78C-7E8D-46E0-87F0-80A151121B46}" type="pres">
      <dgm:prSet presAssocID="{568CDE14-22C6-4CD9-97B8-16AA27F44724}" presName="childText_2" presStyleLbl="node2" presStyleIdx="0" presStyleCnt="0" custScaleX="138120" custLinFactNeighborX="-46005" custLinFactNeighborY="1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A253BC-393C-421B-9DE8-5A5F16525230}" type="pres">
      <dgm:prSet presAssocID="{568CDE14-22C6-4CD9-97B8-16AA27F44724}" presName="accentShape_2" presStyleCnt="0"/>
      <dgm:spPr/>
    </dgm:pt>
    <dgm:pt modelId="{44EF9860-CF6D-4E4C-8E79-4F655B659A1E}" type="pres">
      <dgm:prSet presAssocID="{568CDE14-22C6-4CD9-97B8-16AA27F44724}" presName="imageRepeatNode" presStyleLbl="node1" presStyleIdx="1" presStyleCnt="3" custScaleX="138025" custLinFactNeighborX="-32088"/>
      <dgm:spPr/>
      <dgm:t>
        <a:bodyPr/>
        <a:lstStyle/>
        <a:p>
          <a:endParaRPr lang="es-ES"/>
        </a:p>
      </dgm:t>
    </dgm:pt>
    <dgm:pt modelId="{4F8BB0AB-FE0F-4A62-8EBD-8E91A594F17E}" type="pres">
      <dgm:prSet presAssocID="{F1818205-92CF-4632-A9E4-18C211E1A780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C91E62-8FFB-443B-BE73-66A43E966D28}" type="pres">
      <dgm:prSet presAssocID="{F1818205-92CF-4632-A9E4-18C211E1A780}" presName="childText_3" presStyleLbl="node2" presStyleIdx="0" presStyleCnt="0" custScaleX="155958" custLinFactNeighborX="9130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6A40B4-396B-4342-B4D0-CFEAE920F0EC}" type="pres">
      <dgm:prSet presAssocID="{F1818205-92CF-4632-A9E4-18C211E1A780}" presName="accentShape_3" presStyleCnt="0"/>
      <dgm:spPr/>
    </dgm:pt>
    <dgm:pt modelId="{5C05F9CA-ED39-4540-A7F6-E279C6A63139}" type="pres">
      <dgm:prSet presAssocID="{F1818205-92CF-4632-A9E4-18C211E1A780}" presName="imageRepeatNode" presStyleLbl="node1" presStyleIdx="2" presStyleCnt="3" custScaleX="126766"/>
      <dgm:spPr/>
      <dgm:t>
        <a:bodyPr/>
        <a:lstStyle/>
        <a:p>
          <a:endParaRPr lang="es-ES"/>
        </a:p>
      </dgm:t>
    </dgm:pt>
  </dgm:ptLst>
  <dgm:cxnLst>
    <dgm:cxn modelId="{C0659E80-9F0C-4FBE-A22A-51C9ACAF0FCA}" srcId="{F1818205-92CF-4632-A9E4-18C211E1A780}" destId="{D425CC3B-06E8-4ED9-901C-2ACB8EE5DD18}" srcOrd="0" destOrd="0" parTransId="{2B28E657-778E-42BD-942F-88B4DDA4ECBB}" sibTransId="{C3637AE1-FB88-4B5D-AB7F-09048D630FAE}"/>
    <dgm:cxn modelId="{6503CB78-91C1-46C1-9488-64CC52FC0646}" srcId="{F62C72D0-1939-49F6-B337-5259216B2B85}" destId="{32481E9B-B5D2-4EC6-92A8-D70CC659C51F}" srcOrd="2" destOrd="0" parTransId="{7BF30868-861E-4056-806F-AC70FAFC6180}" sibTransId="{D36166C5-0665-4505-8D5B-E4A69CBB83FB}"/>
    <dgm:cxn modelId="{FB131FCF-0310-4657-89C8-D68F9CD86A55}" srcId="{F62C72D0-1939-49F6-B337-5259216B2B85}" destId="{B0D85851-2314-4D85-A17C-68F771C6DA03}" srcOrd="1" destOrd="0" parTransId="{1CC3D350-7574-473B-879E-C952918E0D7B}" sibTransId="{53896888-814F-4B2A-A7E5-1D8E9F75D138}"/>
    <dgm:cxn modelId="{D18F846D-3698-4D81-8564-81C8A9A9B9EC}" type="presOf" srcId="{32481E9B-B5D2-4EC6-92A8-D70CC659C51F}" destId="{75C4253F-D899-4F21-806B-05E7B91A2D51}" srcOrd="0" destOrd="2" presId="urn:microsoft.com/office/officeart/2009/3/layout/BlockDescendingList"/>
    <dgm:cxn modelId="{2DF72D88-4D42-4313-8BEF-C771B76AA860}" type="presOf" srcId="{34C3674F-422A-49FF-9609-9CA8AE8F27F7}" destId="{24BF39D1-6FC4-4CC6-B11B-710B2ABE8C11}" srcOrd="0" destOrd="0" presId="urn:microsoft.com/office/officeart/2009/3/layout/BlockDescendingList"/>
    <dgm:cxn modelId="{BDCD6178-5225-46BB-8ECE-242123970BA5}" srcId="{568CDE14-22C6-4CD9-97B8-16AA27F44724}" destId="{151FD5D3-9BC3-4F32-B513-09A037B706DF}" srcOrd="0" destOrd="0" parTransId="{39038DCD-EA12-44AE-8512-2B637A01A0F1}" sibTransId="{C39650ED-1C5D-4569-914B-675F62C675CC}"/>
    <dgm:cxn modelId="{2DD56C46-3F4D-4E6A-ACDB-A54D36FCC485}" srcId="{34C3674F-422A-49FF-9609-9CA8AE8F27F7}" destId="{568CDE14-22C6-4CD9-97B8-16AA27F44724}" srcOrd="1" destOrd="0" parTransId="{07D4428E-D070-4EDC-8654-59401C053F67}" sibTransId="{A0CEC277-1CBE-48D6-9B64-565E2254588D}"/>
    <dgm:cxn modelId="{BF6D296F-A0D7-42CB-A721-A593A8F8C941}" type="presOf" srcId="{F62C72D0-1939-49F6-B337-5259216B2B85}" destId="{7A4E223E-8149-4E79-8841-0CAB1D2F1290}" srcOrd="0" destOrd="0" presId="urn:microsoft.com/office/officeart/2009/3/layout/BlockDescendingList"/>
    <dgm:cxn modelId="{B44A9522-09C6-44CE-B202-F262204488DF}" type="presOf" srcId="{D425CC3B-06E8-4ED9-901C-2ACB8EE5DD18}" destId="{19C91E62-8FFB-443B-BE73-66A43E966D28}" srcOrd="0" destOrd="0" presId="urn:microsoft.com/office/officeart/2009/3/layout/BlockDescendingList"/>
    <dgm:cxn modelId="{C8839BC4-528B-4E49-8980-91DA03937BBC}" type="presOf" srcId="{3C9F16B8-E3D2-4F43-BC1B-377E7A64097B}" destId="{75C4253F-D899-4F21-806B-05E7B91A2D51}" srcOrd="0" destOrd="0" presId="urn:microsoft.com/office/officeart/2009/3/layout/BlockDescendingList"/>
    <dgm:cxn modelId="{7FE42A74-14FE-4623-8F6E-9073639A57CF}" srcId="{F62C72D0-1939-49F6-B337-5259216B2B85}" destId="{3C9F16B8-E3D2-4F43-BC1B-377E7A64097B}" srcOrd="0" destOrd="0" parTransId="{A2CB39BA-702D-4877-B79C-ECD64CF1855D}" sibTransId="{25263BC0-AD9D-4563-99D6-3E1CDD10D5BA}"/>
    <dgm:cxn modelId="{116F9E5A-181E-4F10-8AB9-A3354B611B38}" srcId="{34C3674F-422A-49FF-9609-9CA8AE8F27F7}" destId="{F1818205-92CF-4632-A9E4-18C211E1A780}" srcOrd="2" destOrd="0" parTransId="{D33CDEAA-B69E-4B9C-A791-D5323B41F393}" sibTransId="{6A08BBAC-6E7C-49EC-9BF7-199C82218294}"/>
    <dgm:cxn modelId="{79B196D2-0C8B-4205-AA14-7452C136CE94}" type="presOf" srcId="{F1818205-92CF-4632-A9E4-18C211E1A780}" destId="{4F8BB0AB-FE0F-4A62-8EBD-8E91A594F17E}" srcOrd="0" destOrd="0" presId="urn:microsoft.com/office/officeart/2009/3/layout/BlockDescendingList"/>
    <dgm:cxn modelId="{510EE5B0-9399-4ECA-A516-C67464EC7511}" type="presOf" srcId="{F1818205-92CF-4632-A9E4-18C211E1A780}" destId="{5C05F9CA-ED39-4540-A7F6-E279C6A63139}" srcOrd="1" destOrd="0" presId="urn:microsoft.com/office/officeart/2009/3/layout/BlockDescendingList"/>
    <dgm:cxn modelId="{F932F670-014A-4C62-8761-ED111283468A}" type="presOf" srcId="{B0D85851-2314-4D85-A17C-68F771C6DA03}" destId="{75C4253F-D899-4F21-806B-05E7B91A2D51}" srcOrd="0" destOrd="1" presId="urn:microsoft.com/office/officeart/2009/3/layout/BlockDescendingList"/>
    <dgm:cxn modelId="{B6059E15-7CE5-44F7-8829-AB86B2758D03}" type="presOf" srcId="{151FD5D3-9BC3-4F32-B513-09A037B706DF}" destId="{7097F78C-7E8D-46E0-87F0-80A151121B46}" srcOrd="0" destOrd="0" presId="urn:microsoft.com/office/officeart/2009/3/layout/BlockDescendingList"/>
    <dgm:cxn modelId="{C2D4399E-40FC-4170-87E4-4797283F40CF}" type="presOf" srcId="{F62C72D0-1939-49F6-B337-5259216B2B85}" destId="{6AB0B8FF-39E7-43FF-B8C7-43C38B1DD593}" srcOrd="1" destOrd="0" presId="urn:microsoft.com/office/officeart/2009/3/layout/BlockDescendingList"/>
    <dgm:cxn modelId="{0C1289C5-0D68-40CE-972D-A71CD265D114}" type="presOf" srcId="{568CDE14-22C6-4CD9-97B8-16AA27F44724}" destId="{AB407D93-187B-4C9B-908C-623BB8AC30C4}" srcOrd="0" destOrd="0" presId="urn:microsoft.com/office/officeart/2009/3/layout/BlockDescendingList"/>
    <dgm:cxn modelId="{22F94AF4-07A9-4848-8414-A22D38ADEBD9}" type="presOf" srcId="{568CDE14-22C6-4CD9-97B8-16AA27F44724}" destId="{44EF9860-CF6D-4E4C-8E79-4F655B659A1E}" srcOrd="1" destOrd="0" presId="urn:microsoft.com/office/officeart/2009/3/layout/BlockDescendingList"/>
    <dgm:cxn modelId="{9A84BC7E-ECAC-476D-96E7-A535C3E578B2}" srcId="{34C3674F-422A-49FF-9609-9CA8AE8F27F7}" destId="{F62C72D0-1939-49F6-B337-5259216B2B85}" srcOrd="0" destOrd="0" parTransId="{BAEF8AC2-B191-4247-9EC0-845E7A4F4962}" sibTransId="{77850414-6558-4AA8-8710-4E4B7D769893}"/>
    <dgm:cxn modelId="{BC55D2A5-4A3A-4636-AFC0-DDFFF9DB15E7}" type="presParOf" srcId="{24BF39D1-6FC4-4CC6-B11B-710B2ABE8C11}" destId="{7A4E223E-8149-4E79-8841-0CAB1D2F1290}" srcOrd="0" destOrd="0" presId="urn:microsoft.com/office/officeart/2009/3/layout/BlockDescendingList"/>
    <dgm:cxn modelId="{D28B8484-4588-43FC-AD46-0A6A49ED7A1B}" type="presParOf" srcId="{24BF39D1-6FC4-4CC6-B11B-710B2ABE8C11}" destId="{75C4253F-D899-4F21-806B-05E7B91A2D51}" srcOrd="1" destOrd="0" presId="urn:microsoft.com/office/officeart/2009/3/layout/BlockDescendingList"/>
    <dgm:cxn modelId="{C99EB2D5-5979-4FAB-9D18-A4EC5B35B4DA}" type="presParOf" srcId="{24BF39D1-6FC4-4CC6-B11B-710B2ABE8C11}" destId="{2CF283EE-3BFB-4FE8-B9EC-41B594C54DB8}" srcOrd="2" destOrd="0" presId="urn:microsoft.com/office/officeart/2009/3/layout/BlockDescendingList"/>
    <dgm:cxn modelId="{0502E0C5-B223-468E-99D3-AAE881987D20}" type="presParOf" srcId="{2CF283EE-3BFB-4FE8-B9EC-41B594C54DB8}" destId="{6AB0B8FF-39E7-43FF-B8C7-43C38B1DD593}" srcOrd="0" destOrd="0" presId="urn:microsoft.com/office/officeart/2009/3/layout/BlockDescendingList"/>
    <dgm:cxn modelId="{5B5CA3F2-CE57-44F3-AD4C-A92DC6FFA71D}" type="presParOf" srcId="{24BF39D1-6FC4-4CC6-B11B-710B2ABE8C11}" destId="{AB407D93-187B-4C9B-908C-623BB8AC30C4}" srcOrd="3" destOrd="0" presId="urn:microsoft.com/office/officeart/2009/3/layout/BlockDescendingList"/>
    <dgm:cxn modelId="{A199E9B8-75F5-4B9E-A031-482885388AE0}" type="presParOf" srcId="{24BF39D1-6FC4-4CC6-B11B-710B2ABE8C11}" destId="{7097F78C-7E8D-46E0-87F0-80A151121B46}" srcOrd="4" destOrd="0" presId="urn:microsoft.com/office/officeart/2009/3/layout/BlockDescendingList"/>
    <dgm:cxn modelId="{FD40AD4B-813E-42F9-809C-9EC59316C793}" type="presParOf" srcId="{24BF39D1-6FC4-4CC6-B11B-710B2ABE8C11}" destId="{8AA253BC-393C-421B-9DE8-5A5F16525230}" srcOrd="5" destOrd="0" presId="urn:microsoft.com/office/officeart/2009/3/layout/BlockDescendingList"/>
    <dgm:cxn modelId="{F71558BF-7B01-43DE-88D4-C15AD3391601}" type="presParOf" srcId="{8AA253BC-393C-421B-9DE8-5A5F16525230}" destId="{44EF9860-CF6D-4E4C-8E79-4F655B659A1E}" srcOrd="0" destOrd="0" presId="urn:microsoft.com/office/officeart/2009/3/layout/BlockDescendingList"/>
    <dgm:cxn modelId="{3C477F93-E9E5-41C7-824B-539CA49EB13C}" type="presParOf" srcId="{24BF39D1-6FC4-4CC6-B11B-710B2ABE8C11}" destId="{4F8BB0AB-FE0F-4A62-8EBD-8E91A594F17E}" srcOrd="6" destOrd="0" presId="urn:microsoft.com/office/officeart/2009/3/layout/BlockDescendingList"/>
    <dgm:cxn modelId="{02289836-B0A9-4F78-A1FD-3BCCBC6C7FA7}" type="presParOf" srcId="{24BF39D1-6FC4-4CC6-B11B-710B2ABE8C11}" destId="{19C91E62-8FFB-443B-BE73-66A43E966D28}" srcOrd="7" destOrd="0" presId="urn:microsoft.com/office/officeart/2009/3/layout/BlockDescendingList"/>
    <dgm:cxn modelId="{BEDFD6F8-6148-4F80-A5DB-A08960B975AD}" type="presParOf" srcId="{24BF39D1-6FC4-4CC6-B11B-710B2ABE8C11}" destId="{D16A40B4-396B-4342-B4D0-CFEAE920F0EC}" srcOrd="8" destOrd="0" presId="urn:microsoft.com/office/officeart/2009/3/layout/BlockDescendingList"/>
    <dgm:cxn modelId="{DDC743E0-A53C-4BDC-9D7C-6BD53BB3BCF6}" type="presParOf" srcId="{D16A40B4-396B-4342-B4D0-CFEAE920F0EC}" destId="{5C05F9CA-ED39-4540-A7F6-E279C6A63139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F3D5C-8764-4C17-A612-EE1DDB1B876A}">
      <dsp:nvSpPr>
        <dsp:cNvPr id="0" name=""/>
        <dsp:cNvSpPr/>
      </dsp:nvSpPr>
      <dsp:spPr>
        <a:xfrm>
          <a:off x="0" y="119910"/>
          <a:ext cx="3407740" cy="9164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s-MX" sz="2000" b="1" kern="1200" dirty="0">
              <a:latin typeface="Noto Sans"/>
              <a:ea typeface="Noto Sans"/>
              <a:cs typeface="Noto Sans"/>
            </a:rPr>
            <a:t> Trampas /  </a:t>
          </a:r>
          <a:r>
            <a:rPr lang="es-MX" sz="2000" b="1" kern="1200" dirty="0" err="1">
              <a:latin typeface="Noto Sans"/>
              <a:ea typeface="Noto Sans"/>
              <a:cs typeface="Noto Sans"/>
            </a:rPr>
            <a:t>Traps</a:t>
          </a:r>
          <a:r>
            <a:rPr lang="es-MX" sz="2000" b="1" kern="1200" dirty="0">
              <a:latin typeface="Noto Sans"/>
              <a:ea typeface="Noto Sans"/>
              <a:cs typeface="Noto Sans"/>
            </a:rPr>
            <a:t> </a:t>
          </a:r>
        </a:p>
      </dsp:txBody>
      <dsp:txXfrm>
        <a:off x="26840" y="146750"/>
        <a:ext cx="3354060" cy="862722"/>
      </dsp:txXfrm>
    </dsp:sp>
    <dsp:sp modelId="{F579904F-862D-4B9B-BB2F-18E439FCCE24}">
      <dsp:nvSpPr>
        <dsp:cNvPr id="0" name=""/>
        <dsp:cNvSpPr/>
      </dsp:nvSpPr>
      <dsp:spPr>
        <a:xfrm rot="16200000" flipH="1">
          <a:off x="1426145" y="1049647"/>
          <a:ext cx="575902" cy="6691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-5400000">
        <a:off x="1513366" y="1096247"/>
        <a:ext cx="401461" cy="403131"/>
      </dsp:txXfrm>
    </dsp:sp>
    <dsp:sp modelId="{E4F84257-BDA3-45AB-8B46-7E548710A31F}">
      <dsp:nvSpPr>
        <dsp:cNvPr id="0" name=""/>
        <dsp:cNvSpPr/>
      </dsp:nvSpPr>
      <dsp:spPr>
        <a:xfrm>
          <a:off x="0" y="1662056"/>
          <a:ext cx="3407740" cy="84968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s-MX" sz="1800" b="1" kern="1200" dirty="0">
              <a:latin typeface="Noto Sans"/>
              <a:ea typeface="Noto Sans"/>
              <a:cs typeface="Noto Sans"/>
            </a:rPr>
            <a:t>  Inspecciones / </a:t>
          </a:r>
          <a:r>
            <a:rPr lang="es-MX" sz="1800" b="1" kern="1200" dirty="0" err="1">
              <a:latin typeface="Noto Sans"/>
              <a:ea typeface="Noto Sans"/>
              <a:cs typeface="Noto Sans"/>
            </a:rPr>
            <a:t>inspections</a:t>
          </a:r>
          <a:endParaRPr lang="es-ES" sz="1800" b="0" kern="1200" dirty="0" err="1">
            <a:latin typeface="Calibri Light"/>
            <a:ea typeface="Calibri Light"/>
            <a:cs typeface="Calibri Light"/>
          </a:endParaRPr>
        </a:p>
      </dsp:txBody>
      <dsp:txXfrm>
        <a:off x="24886" y="1686942"/>
        <a:ext cx="3357968" cy="799913"/>
      </dsp:txXfrm>
    </dsp:sp>
    <dsp:sp modelId="{F5971C3F-15AB-4DE2-B53F-AE2F3943E367}">
      <dsp:nvSpPr>
        <dsp:cNvPr id="0" name=""/>
        <dsp:cNvSpPr/>
      </dsp:nvSpPr>
      <dsp:spPr>
        <a:xfrm rot="5400000">
          <a:off x="1507039" y="2439630"/>
          <a:ext cx="393660" cy="6691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-5400000">
        <a:off x="1503139" y="2577350"/>
        <a:ext cx="401461" cy="275562"/>
      </dsp:txXfrm>
    </dsp:sp>
    <dsp:sp modelId="{EF0286A1-B058-4286-B12C-87484B674FC7}">
      <dsp:nvSpPr>
        <dsp:cNvPr id="0" name=""/>
        <dsp:cNvSpPr/>
      </dsp:nvSpPr>
      <dsp:spPr>
        <a:xfrm>
          <a:off x="0" y="3036621"/>
          <a:ext cx="3407740" cy="57191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s-ES" sz="2000" b="1" kern="1200" dirty="0">
              <a:latin typeface="Noto Sans"/>
              <a:ea typeface="Noto Sans"/>
              <a:cs typeface="Noto Sans"/>
            </a:rPr>
            <a:t>0 Capturas / 0 Captures</a:t>
          </a:r>
        </a:p>
      </dsp:txBody>
      <dsp:txXfrm>
        <a:off x="16751" y="3053372"/>
        <a:ext cx="3374238" cy="5384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F3D5C-8764-4C17-A612-EE1DDB1B876A}">
      <dsp:nvSpPr>
        <dsp:cNvPr id="0" name=""/>
        <dsp:cNvSpPr/>
      </dsp:nvSpPr>
      <dsp:spPr>
        <a:xfrm>
          <a:off x="0" y="151873"/>
          <a:ext cx="2972682" cy="6266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s-MX" sz="1600" b="1" kern="1200" dirty="0">
              <a:latin typeface="Noto Sans"/>
              <a:ea typeface="Noto Sans"/>
              <a:cs typeface="Noto Sans"/>
            </a:rPr>
            <a:t> Trampas / Traps</a:t>
          </a:r>
        </a:p>
      </dsp:txBody>
      <dsp:txXfrm>
        <a:off x="18354" y="170227"/>
        <a:ext cx="2935974" cy="589950"/>
      </dsp:txXfrm>
    </dsp:sp>
    <dsp:sp modelId="{F579904F-862D-4B9B-BB2F-18E439FCCE24}">
      <dsp:nvSpPr>
        <dsp:cNvPr id="0" name=""/>
        <dsp:cNvSpPr/>
      </dsp:nvSpPr>
      <dsp:spPr>
        <a:xfrm rot="5400000">
          <a:off x="1198420" y="932551"/>
          <a:ext cx="439519" cy="404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 rot="-5400000">
        <a:off x="1296943" y="914853"/>
        <a:ext cx="242474" cy="318282"/>
      </dsp:txXfrm>
    </dsp:sp>
    <dsp:sp modelId="{D7BC3567-1844-4815-966F-5605F35D9D6E}">
      <dsp:nvSpPr>
        <dsp:cNvPr id="0" name=""/>
        <dsp:cNvSpPr/>
      </dsp:nvSpPr>
      <dsp:spPr>
        <a:xfrm>
          <a:off x="-50452" y="1407295"/>
          <a:ext cx="3073587" cy="74159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s-MX" sz="1600" b="1" kern="1200" dirty="0">
              <a:latin typeface="Noto Sans"/>
              <a:ea typeface="Noto Sans"/>
              <a:cs typeface="Noto Sans"/>
            </a:rPr>
            <a:t> 93,780 Inspecciones / </a:t>
          </a:r>
          <a:r>
            <a:rPr lang="es-MX" sz="1600" b="1" kern="1200" dirty="0" err="1">
              <a:latin typeface="Noto Sans"/>
              <a:ea typeface="Noto Sans"/>
              <a:cs typeface="Noto Sans"/>
            </a:rPr>
            <a:t>Inspections</a:t>
          </a:r>
          <a:endParaRPr lang="es-MX" sz="1600" b="1" kern="1200" dirty="0">
            <a:latin typeface="Noto Sans"/>
            <a:ea typeface="Noto Sans"/>
            <a:cs typeface="Noto Sans"/>
          </a:endParaRPr>
        </a:p>
      </dsp:txBody>
      <dsp:txXfrm>
        <a:off x="-28732" y="1429015"/>
        <a:ext cx="3030147" cy="698150"/>
      </dsp:txXfrm>
    </dsp:sp>
    <dsp:sp modelId="{560A4631-4A57-4E83-9E9B-89E5F614E113}">
      <dsp:nvSpPr>
        <dsp:cNvPr id="0" name=""/>
        <dsp:cNvSpPr/>
      </dsp:nvSpPr>
      <dsp:spPr>
        <a:xfrm rot="16200000" flipH="1">
          <a:off x="1311057" y="2184716"/>
          <a:ext cx="354590" cy="4590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-5400000">
        <a:off x="1350645" y="2236934"/>
        <a:ext cx="275416" cy="248213"/>
      </dsp:txXfrm>
    </dsp:sp>
    <dsp:sp modelId="{EF0286A1-B058-4286-B12C-87484B674FC7}">
      <dsp:nvSpPr>
        <dsp:cNvPr id="0" name=""/>
        <dsp:cNvSpPr/>
      </dsp:nvSpPr>
      <dsp:spPr>
        <a:xfrm>
          <a:off x="0" y="2698459"/>
          <a:ext cx="2972682" cy="93370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s-ES" sz="1600" b="1" kern="1200" dirty="0">
              <a:latin typeface="Noto Sans"/>
              <a:ea typeface="Noto Sans"/>
              <a:cs typeface="Noto Sans"/>
            </a:rPr>
            <a:t>0 Capturas en áreas libres</a:t>
          </a:r>
        </a:p>
        <a:p>
          <a:pPr marL="0" lvl="0" algn="ctr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s-ES" sz="1600" b="1" kern="1200" dirty="0">
              <a:latin typeface="Noto Sans"/>
              <a:ea typeface="Noto Sans"/>
              <a:cs typeface="Noto Sans"/>
            </a:rPr>
            <a:t>/ 0 Captures in free </a:t>
          </a:r>
          <a:r>
            <a:rPr lang="es-ES" sz="1600" b="1" kern="1200" dirty="0" err="1">
              <a:latin typeface="Noto Sans"/>
              <a:ea typeface="Noto Sans"/>
              <a:cs typeface="Noto Sans"/>
            </a:rPr>
            <a:t>areas</a:t>
          </a:r>
          <a:endParaRPr lang="es-ES" sz="1600" b="1" kern="1200" dirty="0">
            <a:latin typeface="Noto Sans"/>
            <a:ea typeface="Noto Sans"/>
            <a:cs typeface="Noto Sans"/>
          </a:endParaRPr>
        </a:p>
      </dsp:txBody>
      <dsp:txXfrm>
        <a:off x="27347" y="2725806"/>
        <a:ext cx="2917988" cy="8790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71DBFA-8831-4D1D-AF7B-59A028BB8D84}">
      <dsp:nvSpPr>
        <dsp:cNvPr id="0" name=""/>
        <dsp:cNvSpPr/>
      </dsp:nvSpPr>
      <dsp:spPr>
        <a:xfrm>
          <a:off x="-5419616" y="-829872"/>
          <a:ext cx="6453190" cy="6453190"/>
        </a:xfrm>
        <a:prstGeom prst="blockArc">
          <a:avLst>
            <a:gd name="adj1" fmla="val 18900000"/>
            <a:gd name="adj2" fmla="val 2700000"/>
            <a:gd name="adj3" fmla="val 335"/>
          </a:avLst>
        </a:pr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75F75-8ED8-4867-8904-1A9F11DE611C}">
      <dsp:nvSpPr>
        <dsp:cNvPr id="0" name=""/>
        <dsp:cNvSpPr/>
      </dsp:nvSpPr>
      <dsp:spPr>
        <a:xfrm>
          <a:off x="541101" y="179739"/>
          <a:ext cx="7586869" cy="981599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330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latin typeface="Noto Sans"/>
              <a:ea typeface="Noto Sans"/>
              <a:cs typeface="Noto Sans"/>
            </a:rPr>
            <a:t>Se construyó un estatus fitosanitario a nivel regional (Norteamérica)/</a:t>
          </a:r>
          <a:r>
            <a:rPr lang="en-US" sz="1800" b="1" kern="1200" dirty="0">
              <a:latin typeface="Noto Sans"/>
              <a:ea typeface="Noto Sans"/>
              <a:cs typeface="Noto Sans"/>
            </a:rPr>
            <a:t>A phytosanitary status was built at regional level (North America)</a:t>
          </a:r>
          <a:endParaRPr lang="es-ES" sz="1800" b="1" kern="1200" dirty="0">
            <a:latin typeface="Noto Sans"/>
            <a:ea typeface="Noto Sans"/>
            <a:cs typeface="Noto Sans"/>
          </a:endParaRPr>
        </a:p>
      </dsp:txBody>
      <dsp:txXfrm>
        <a:off x="589019" y="227657"/>
        <a:ext cx="7491033" cy="885763"/>
      </dsp:txXfrm>
    </dsp:sp>
    <dsp:sp modelId="{BF585898-14E8-4CF1-BDE5-F2BC166636C7}">
      <dsp:nvSpPr>
        <dsp:cNvPr id="0" name=""/>
        <dsp:cNvSpPr/>
      </dsp:nvSpPr>
      <dsp:spPr>
        <a:xfrm>
          <a:off x="80211" y="209688"/>
          <a:ext cx="921779" cy="9217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6A36E-F9D1-4242-88FB-98076B9D84B9}">
      <dsp:nvSpPr>
        <dsp:cNvPr id="0" name=""/>
        <dsp:cNvSpPr/>
      </dsp:nvSpPr>
      <dsp:spPr>
        <a:xfrm>
          <a:off x="963883" y="1321031"/>
          <a:ext cx="7164087" cy="1055334"/>
        </a:xfrm>
        <a:prstGeom prst="roundRect">
          <a:avLst/>
        </a:prstGeom>
        <a:solidFill>
          <a:schemeClr val="accent5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33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800" b="1" kern="1200" dirty="0">
              <a:latin typeface="Noto Sans"/>
              <a:ea typeface="Noto Sans"/>
              <a:cs typeface="Noto Sans"/>
            </a:rPr>
            <a:t>Reducción en el uso de plaguicidas = costos de producción más bajos/</a:t>
          </a:r>
          <a:r>
            <a:rPr lang="en-US" sz="1800" b="1" kern="1200" dirty="0">
              <a:latin typeface="Noto Sans"/>
              <a:ea typeface="Noto Sans"/>
              <a:cs typeface="Noto Sans"/>
            </a:rPr>
            <a:t>Reduction in pesticide use = lower production costs</a:t>
          </a:r>
          <a:endParaRPr lang="es-ES" sz="1800" b="1" kern="1200" dirty="0">
            <a:latin typeface="Noto Sans"/>
            <a:ea typeface="Noto Sans"/>
            <a:cs typeface="Noto Sans"/>
          </a:endParaRPr>
        </a:p>
      </dsp:txBody>
      <dsp:txXfrm>
        <a:off x="1015400" y="1372548"/>
        <a:ext cx="7061053" cy="952300"/>
      </dsp:txXfrm>
    </dsp:sp>
    <dsp:sp modelId="{15251E8F-0144-4AE5-A02B-B6BD51AF4099}">
      <dsp:nvSpPr>
        <dsp:cNvPr id="0" name=""/>
        <dsp:cNvSpPr/>
      </dsp:nvSpPr>
      <dsp:spPr>
        <a:xfrm>
          <a:off x="502993" y="1430279"/>
          <a:ext cx="921779" cy="9217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116428"/>
              <a:satOff val="-2085"/>
              <a:lumOff val="88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3E0D4-8520-4D7C-90FA-04F459898963}">
      <dsp:nvSpPr>
        <dsp:cNvPr id="0" name=""/>
        <dsp:cNvSpPr/>
      </dsp:nvSpPr>
      <dsp:spPr>
        <a:xfrm>
          <a:off x="963883" y="2534919"/>
          <a:ext cx="7164087" cy="1001428"/>
        </a:xfrm>
        <a:prstGeom prst="roundRect">
          <a:avLst/>
        </a:prstGeom>
        <a:solidFill>
          <a:schemeClr val="accent5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330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800" b="1" kern="1200" dirty="0">
              <a:latin typeface="Noto Sans"/>
              <a:ea typeface="Noto Sans"/>
              <a:cs typeface="Noto Sans"/>
            </a:rPr>
            <a:t>Rendimientos más altos, además de fibra y semilla de mejor calidad/</a:t>
          </a:r>
          <a:r>
            <a:rPr lang="en-US" sz="1800" b="1" kern="1200" dirty="0">
              <a:latin typeface="Noto Sans"/>
            </a:rPr>
            <a:t>Higher yields, and better quality fiber and seed</a:t>
          </a:r>
          <a:endParaRPr lang="es-ES" sz="1800" b="1" kern="1200" dirty="0">
            <a:latin typeface="Noto Sans"/>
            <a:ea typeface="Noto Sans"/>
            <a:cs typeface="Noto Sans"/>
          </a:endParaRPr>
        </a:p>
      </dsp:txBody>
      <dsp:txXfrm>
        <a:off x="1012769" y="2583805"/>
        <a:ext cx="7066315" cy="903656"/>
      </dsp:txXfrm>
    </dsp:sp>
    <dsp:sp modelId="{DC3EFC28-D97A-41E6-BFC1-F241930BF580}">
      <dsp:nvSpPr>
        <dsp:cNvPr id="0" name=""/>
        <dsp:cNvSpPr/>
      </dsp:nvSpPr>
      <dsp:spPr>
        <a:xfrm>
          <a:off x="502993" y="2574694"/>
          <a:ext cx="921779" cy="9217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232855"/>
              <a:satOff val="-4171"/>
              <a:lumOff val="177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F8E09-F2F9-4B12-8CFC-3FEE081EC2B0}">
      <dsp:nvSpPr>
        <dsp:cNvPr id="0" name=""/>
        <dsp:cNvSpPr/>
      </dsp:nvSpPr>
      <dsp:spPr>
        <a:xfrm>
          <a:off x="590719" y="3700443"/>
          <a:ext cx="7586869" cy="737423"/>
        </a:xfrm>
        <a:prstGeom prst="roundRect">
          <a:avLst/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33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800" b="1" kern="1200" dirty="0">
              <a:latin typeface="Noto Sans"/>
              <a:ea typeface="Noto Sans"/>
              <a:cs typeface="Noto Sans"/>
            </a:rPr>
            <a:t>Apertura de nuevos mercados de exportación/</a:t>
          </a:r>
          <a:r>
            <a:rPr lang="es-MX" sz="1800" b="1" kern="1200" dirty="0" err="1">
              <a:latin typeface="Noto Sans"/>
            </a:rPr>
            <a:t>Opening</a:t>
          </a:r>
          <a:r>
            <a:rPr lang="es-MX" sz="1800" b="1" kern="1200" dirty="0">
              <a:latin typeface="Noto Sans"/>
            </a:rPr>
            <a:t> </a:t>
          </a:r>
          <a:r>
            <a:rPr lang="es-MX" sz="1800" b="1" kern="1200" dirty="0" err="1">
              <a:latin typeface="Noto Sans"/>
            </a:rPr>
            <a:t>of</a:t>
          </a:r>
          <a:r>
            <a:rPr lang="es-MX" sz="1800" b="1" kern="1200" dirty="0">
              <a:latin typeface="Noto Sans"/>
            </a:rPr>
            <a:t> </a:t>
          </a:r>
          <a:r>
            <a:rPr lang="es-MX" sz="1800" b="1" kern="1200" dirty="0" err="1">
              <a:latin typeface="Noto Sans"/>
            </a:rPr>
            <a:t>export</a:t>
          </a:r>
          <a:r>
            <a:rPr lang="es-MX" sz="1800" b="1" kern="1200" dirty="0">
              <a:latin typeface="Noto Sans"/>
            </a:rPr>
            <a:t> </a:t>
          </a:r>
          <a:r>
            <a:rPr lang="es-MX" sz="1800" b="1" kern="1200" dirty="0" err="1">
              <a:latin typeface="Noto Sans"/>
            </a:rPr>
            <a:t>markets</a:t>
          </a:r>
          <a:endParaRPr lang="es-ES" sz="1800" b="1" kern="1200" dirty="0">
            <a:latin typeface="Noto Sans"/>
          </a:endParaRPr>
        </a:p>
      </dsp:txBody>
      <dsp:txXfrm>
        <a:off x="626717" y="3736441"/>
        <a:ext cx="7514873" cy="665427"/>
      </dsp:txXfrm>
    </dsp:sp>
    <dsp:sp modelId="{65EC2DA5-F2C2-47CA-B473-5A7D1B30AAAB}">
      <dsp:nvSpPr>
        <dsp:cNvPr id="0" name=""/>
        <dsp:cNvSpPr/>
      </dsp:nvSpPr>
      <dsp:spPr>
        <a:xfrm>
          <a:off x="80211" y="3595323"/>
          <a:ext cx="921779" cy="9217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5F9CA-ED39-4540-A7F6-E279C6A63139}">
      <dsp:nvSpPr>
        <dsp:cNvPr id="0" name=""/>
        <dsp:cNvSpPr/>
      </dsp:nvSpPr>
      <dsp:spPr>
        <a:xfrm>
          <a:off x="4708363" y="1035611"/>
          <a:ext cx="2105998" cy="3160784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1143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OIRSA</a:t>
          </a:r>
          <a:endParaRPr lang="es-ES" sz="2600" b="1" kern="1200">
            <a:latin typeface="Noto Sans regular" panose="020B0502040504020204" pitchFamily="34" charset="0"/>
            <a:ea typeface="Noto Sans regular" panose="020B0502040504020204" pitchFamily="34" charset="0"/>
            <a:cs typeface="Noto Sans regular" panose="020B0502040504020204" pitchFamily="34" charset="0"/>
          </a:endParaRPr>
        </a:p>
      </dsp:txBody>
      <dsp:txXfrm rot="16200000">
        <a:off x="5066227" y="2184184"/>
        <a:ext cx="2844705" cy="547559"/>
      </dsp:txXfrm>
    </dsp:sp>
    <dsp:sp modelId="{44EF9860-CF6D-4E4C-8E79-4F655B659A1E}">
      <dsp:nvSpPr>
        <dsp:cNvPr id="0" name=""/>
        <dsp:cNvSpPr/>
      </dsp:nvSpPr>
      <dsp:spPr>
        <a:xfrm>
          <a:off x="2271879" y="502420"/>
          <a:ext cx="2293047" cy="3692288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10287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NAPPO</a:t>
          </a:r>
        </a:p>
      </dsp:txBody>
      <dsp:txXfrm rot="16200000">
        <a:off x="2548680" y="1865854"/>
        <a:ext cx="3323059" cy="596192"/>
      </dsp:txXfrm>
    </dsp:sp>
    <dsp:sp modelId="{6AB0B8FF-39E7-43FF-B8C7-43C38B1DD593}">
      <dsp:nvSpPr>
        <dsp:cNvPr id="0" name=""/>
        <dsp:cNvSpPr/>
      </dsp:nvSpPr>
      <dsp:spPr>
        <a:xfrm>
          <a:off x="61030" y="4572"/>
          <a:ext cx="1916491" cy="41947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10287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ALIANZA DEL PACÍFICO    </a:t>
          </a:r>
        </a:p>
      </dsp:txBody>
      <dsp:txXfrm rot="16200000">
        <a:off x="-206564" y="1643047"/>
        <a:ext cx="3775238" cy="498287"/>
      </dsp:txXfrm>
    </dsp:sp>
    <dsp:sp modelId="{75C4253F-D899-4F21-806B-05E7B91A2D51}">
      <dsp:nvSpPr>
        <dsp:cNvPr id="0" name=""/>
        <dsp:cNvSpPr/>
      </dsp:nvSpPr>
      <dsp:spPr>
        <a:xfrm>
          <a:off x="158700" y="0"/>
          <a:ext cx="2279608" cy="42149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 Chile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 Colombia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 Perú</a:t>
          </a:r>
        </a:p>
      </dsp:txBody>
      <dsp:txXfrm>
        <a:off x="158700" y="0"/>
        <a:ext cx="2279608" cy="4214941"/>
      </dsp:txXfrm>
    </dsp:sp>
    <dsp:sp modelId="{7097F78C-7E8D-46E0-87F0-80A151121B46}">
      <dsp:nvSpPr>
        <dsp:cNvPr id="0" name=""/>
        <dsp:cNvSpPr/>
      </dsp:nvSpPr>
      <dsp:spPr>
        <a:xfrm>
          <a:off x="2353356" y="502420"/>
          <a:ext cx="1629184" cy="371252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*Estados Unidos de América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>
            <a:latin typeface="Noto Sans regular" panose="020B0502040504020204" pitchFamily="34" charset="0"/>
            <a:ea typeface="Noto Sans regular" panose="020B0502040504020204" pitchFamily="34" charset="0"/>
            <a:cs typeface="Noto Sans regular" panose="020B0502040504020204" pitchFamily="34" charset="0"/>
          </a:endParaRP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latin typeface="Noto Sans regular"/>
              <a:ea typeface="Noto Sans regular" panose="020B0502040504020204" pitchFamily="34" charset="0"/>
              <a:cs typeface="Noto Sans regular" panose="020B0502040504020204" pitchFamily="34" charset="0"/>
            </a:rPr>
            <a:t>*Canadá</a:t>
          </a:r>
          <a:r>
            <a:rPr lang="es-ES" sz="1600" kern="1200" dirty="0">
              <a:latin typeface="Noto Sans regular"/>
              <a:ea typeface="Noto Sans regular" panose="020B0502040504020204" pitchFamily="34" charset="0"/>
              <a:cs typeface="Noto Sans regular" panose="020B0502040504020204" pitchFamily="34" charset="0"/>
            </a:rPr>
            <a:t> </a:t>
          </a:r>
          <a:br>
            <a:rPr lang="es-ES" sz="1600" kern="1200" dirty="0">
              <a:latin typeface="Noto Sans regular"/>
              <a:ea typeface="Noto Sans regular" panose="020B0502040504020204" pitchFamily="34" charset="0"/>
              <a:cs typeface="Noto Sans regular" panose="020B0502040504020204" pitchFamily="34" charset="0"/>
            </a:rPr>
          </a:br>
          <a:r>
            <a:rPr lang="es-ES" sz="1600" kern="1200" dirty="0" smtClean="0">
              <a:latin typeface="noto"/>
              <a:ea typeface="Noto Sans regular" panose="020B0502040504020204" pitchFamily="34" charset="0"/>
              <a:cs typeface="Noto Sans regular" panose="020B0502040504020204" pitchFamily="34" charset="0"/>
            </a:rPr>
            <a:t>En pr</a:t>
          </a:r>
          <a:r>
            <a:rPr lang="es-ES" sz="1600" kern="1200" dirty="0" smtClean="0">
              <a:latin typeface="noto"/>
            </a:rPr>
            <a:t>uebas / E</a:t>
          </a:r>
          <a:r>
            <a:rPr lang="en" sz="1600" kern="1200" dirty="0" smtClean="0">
              <a:latin typeface="noto"/>
              <a:ea typeface="Noto Sans regular" panose="020B0502040504020204" pitchFamily="34" charset="0"/>
              <a:cs typeface="Noto Sans regular" panose="020B0502040504020204" pitchFamily="34" charset="0"/>
            </a:rPr>
            <a:t>n pruebas</a:t>
          </a:r>
          <a:endParaRPr lang="es-ES" sz="1600" kern="1200" dirty="0">
            <a:latin typeface="noto"/>
          </a:endParaRPr>
        </a:p>
      </dsp:txBody>
      <dsp:txXfrm>
        <a:off x="2353356" y="502420"/>
        <a:ext cx="1629184" cy="3712520"/>
      </dsp:txXfrm>
    </dsp:sp>
    <dsp:sp modelId="{19C91E62-8FFB-443B-BE73-66A43E966D28}">
      <dsp:nvSpPr>
        <dsp:cNvPr id="0" name=""/>
        <dsp:cNvSpPr/>
      </dsp:nvSpPr>
      <dsp:spPr>
        <a:xfrm>
          <a:off x="4708367" y="1035611"/>
          <a:ext cx="1839591" cy="317932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*Guatemala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*Costa Rica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*República     Dominicana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latin typeface="Noto Sans regular" panose="020B0502040504020204" pitchFamily="34" charset="0"/>
              <a:ea typeface="Noto Sans regular" panose="020B0502040504020204" pitchFamily="34" charset="0"/>
              <a:cs typeface="Noto Sans regular" panose="020B0502040504020204" pitchFamily="34" charset="0"/>
            </a:rPr>
            <a:t>*Panamá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b="1" kern="1200" dirty="0">
            <a:latin typeface="Noto Sans regular" panose="020B0502040504020204" pitchFamily="34" charset="0"/>
            <a:ea typeface="Noto Sans regular" panose="020B0502040504020204" pitchFamily="34" charset="0"/>
            <a:cs typeface="Noto Sans regular" panose="020B0502040504020204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b="1" kern="1200" dirty="0">
            <a:latin typeface="Noto Sans regular" panose="020B0502040504020204" pitchFamily="34" charset="0"/>
            <a:ea typeface="Noto Sans regular" panose="020B0502040504020204" pitchFamily="34" charset="0"/>
            <a:cs typeface="Noto Sans regular" panose="020B0502040504020204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/>
        </a:p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>
            <a:latin typeface="Calibri Light" panose="020F0302020204030204"/>
          </a:endParaRPr>
        </a:p>
      </dsp:txBody>
      <dsp:txXfrm>
        <a:off x="4708367" y="1035611"/>
        <a:ext cx="1839591" cy="3179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007A538-C5FA-4898-9378-F3151C34886A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FB359EF-BB74-4071-9475-E7EDC0D519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0495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F3B02-C3E4-49E8-AA92-E24B696A5E5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31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F3B02-C3E4-49E8-AA92-E24B696A5E5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8296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F3B02-C3E4-49E8-AA92-E24B696A5E5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015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2441-B21B-4B30-A712-2AB9EC8CD1FE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100E-1F57-476C-B7DD-ED2B42A906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283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2441-B21B-4B30-A712-2AB9EC8CD1FE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100E-1F57-476C-B7DD-ED2B42A906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9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2441-B21B-4B30-A712-2AB9EC8CD1FE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100E-1F57-476C-B7DD-ED2B42A906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9276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userDrawn="1">
  <p:cSld name="1_Título y texto vertical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9"/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6FD4D974-3A43-CABB-508E-63D43AABB7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045" y="433642"/>
            <a:ext cx="6097554" cy="420962"/>
          </a:xfrm>
          <a:prstGeom prst="rect">
            <a:avLst/>
          </a:prstGeom>
        </p:spPr>
        <p:txBody>
          <a:bodyPr/>
          <a:lstStyle>
            <a:lvl1pPr>
              <a:defRPr lang="es-ES" sz="2400" b="1" i="0" u="none" strike="noStrike" cap="none" dirty="0" smtClean="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Arial"/>
              </a:defRPr>
            </a:lvl1pPr>
          </a:lstStyle>
          <a:p>
            <a:r>
              <a:rPr lang="pt-BR"/>
              <a:t>Título de </a:t>
            </a:r>
            <a:r>
              <a:rPr lang="pt-BR" err="1"/>
              <a:t>Diapositiva</a:t>
            </a:r>
            <a:r>
              <a:rPr lang="pt-BR"/>
              <a:t> de </a:t>
            </a:r>
            <a:r>
              <a:rPr lang="pt-BR" err="1"/>
              <a:t>Contenido</a:t>
            </a:r>
            <a:endParaRPr lang="pt-BR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EE342F44-74BF-31DB-F20B-A02650D53E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363" y="1305341"/>
            <a:ext cx="6097587" cy="4014371"/>
          </a:xfrm>
          <a:prstGeom prst="rect">
            <a:avLst/>
          </a:prstGeom>
        </p:spPr>
        <p:txBody>
          <a:bodyPr/>
          <a:lstStyle>
            <a:lvl1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2pPr>
            <a:lvl3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3pPr>
            <a:lvl4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4pPr>
            <a:lvl5pPr>
              <a:defRPr lang="es-ES" sz="1600" b="0" i="0" u="none" strike="noStrike" cap="none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5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Undus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nonsequam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liquia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vendae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. Et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enimoluptam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nus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cum quis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nonserundi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to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vit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magnis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maiosa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et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utasimint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  <a:endParaRPr lang="es-MX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Tas et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atur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consect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iandamus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sendi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parumetur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alique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quibusciate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nonserovidus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es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dolori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repello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blaut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occumque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dia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ditatem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volupiet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esed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et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officim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usdam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ilique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culluptae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quamusapero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volessit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vel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sit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denisque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sus apita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volupta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spella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alici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vendunte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corepedit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peribus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in et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archit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hillectota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volutem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qui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nonsecullaut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dolupta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cullupid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molorum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susdam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qui dolor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audanihit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expera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autet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ratur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?</a:t>
            </a:r>
            <a:endParaRPr lang="es-MX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Itatur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qui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rerciis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tem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verem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hilluptiusam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esti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autet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pro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conserchil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dolupienis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eostora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diam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faceatiam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comnis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ad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entum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et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enihil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estio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te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essedit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pores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il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ipsum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quat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eos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eum</a:t>
            </a:r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D51960BD-381D-D103-73D0-CC6E57E43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363" y="874509"/>
            <a:ext cx="6097587" cy="400111"/>
          </a:xfrm>
          <a:prstGeom prst="rect">
            <a:avLst/>
          </a:prstGeom>
        </p:spPr>
        <p:txBody>
          <a:bodyPr/>
          <a:lstStyle>
            <a:lvl1pPr>
              <a:defRPr lang="es-ES" sz="2000" b="1" i="0" u="none" strike="noStrike" cap="none" dirty="0">
                <a:solidFill>
                  <a:srgbClr val="B7903D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/>
              <a:t>Subtítulo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141F314-DBDE-04E3-99CC-C70ED93DE0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9951" y="433642"/>
            <a:ext cx="474157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78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 userDrawn="1">
  <p:cSld name="Diseño personalizad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5" y="0"/>
            <a:ext cx="121870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12">
            <a:extLst>
              <a:ext uri="{FF2B5EF4-FFF2-40B4-BE49-F238E27FC236}">
                <a16:creationId xmlns:a16="http://schemas.microsoft.com/office/drawing/2014/main" id="{E26AAD75-7F18-D35F-A665-FB87D9332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7731" y="1079973"/>
            <a:ext cx="11316506" cy="1323439"/>
          </a:xfrm>
          <a:prstGeom prst="rect">
            <a:avLst/>
          </a:prstGeom>
        </p:spPr>
        <p:txBody>
          <a:bodyPr/>
          <a:lstStyle>
            <a:lvl1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2pPr>
            <a:lvl3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3pPr>
            <a:lvl4pPr>
              <a:defRPr lang="es-ES" sz="1600" b="0" i="0" u="none" strike="noStrike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4pPr>
            <a:lvl5pPr>
              <a:defRPr lang="es-ES" sz="1600" b="0" i="0" u="none" strike="noStrike" cap="none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5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Undus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nonsequam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liquia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vendae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. Et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enimoluptam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nus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cum quis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nonserundi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to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vit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magnis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maiosa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et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utasimint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  <a:endParaRPr lang="es-MX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Tas et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atur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consect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iandamus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sendi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conse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parumetur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alique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quibusciate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nonserovidus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es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dolori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repello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blaut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occumque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dia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ditatem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que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volupiet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esed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et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officim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usdam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ilique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culluptae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quamusapero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volessit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vel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is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sit</a:t>
            </a:r>
            <a:r>
              <a:rPr lang="es-MX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s-MX" sz="1600" err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denisque</a:t>
            </a:r>
            <a:endParaRPr lang="es-MX"/>
          </a:p>
        </p:txBody>
      </p:sp>
      <p:sp>
        <p:nvSpPr>
          <p:cNvPr id="6" name="Marcador de texto 9">
            <a:extLst>
              <a:ext uri="{FF2B5EF4-FFF2-40B4-BE49-F238E27FC236}">
                <a16:creationId xmlns:a16="http://schemas.microsoft.com/office/drawing/2014/main" id="{E1FCF8FE-2179-4447-A350-16FE976479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730" y="502944"/>
            <a:ext cx="6097587" cy="400111"/>
          </a:xfrm>
          <a:prstGeom prst="rect">
            <a:avLst/>
          </a:prstGeom>
        </p:spPr>
        <p:txBody>
          <a:bodyPr/>
          <a:lstStyle>
            <a:lvl1pPr>
              <a:defRPr lang="es-ES" sz="2000" b="1" i="0" u="none" strike="noStrike" cap="none" dirty="0">
                <a:solidFill>
                  <a:srgbClr val="B7903D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/>
              <a:t>Subtítulo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30BFED36-D701-0969-2595-DF3A17B9509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08125" y="2522538"/>
            <a:ext cx="6238875" cy="302577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endParaRPr lang="es-ES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4D5EADC3-68DC-86BC-8616-7E8B34A1D1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79951" y="433642"/>
            <a:ext cx="474157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1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userDrawn="1">
  <p:cSld name="1_Encabezado de sección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;p16">
            <a:extLst>
              <a:ext uri="{FF2B5EF4-FFF2-40B4-BE49-F238E27FC236}">
                <a16:creationId xmlns:a16="http://schemas.microsoft.com/office/drawing/2014/main" id="{6AD47B21-6A41-5015-F968-194E859D4917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707" y="1785"/>
            <a:ext cx="1219517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2;p1">
            <a:extLst>
              <a:ext uri="{FF2B5EF4-FFF2-40B4-BE49-F238E27FC236}">
                <a16:creationId xmlns:a16="http://schemas.microsoft.com/office/drawing/2014/main" id="{4AC71B79-BDFD-128B-B71D-63055FFAA47C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314575" y="1734086"/>
            <a:ext cx="7562851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ctr">
              <a:defRPr sz="4400" b="1" i="0" u="none" strike="noStrike" cap="none" dirty="0">
                <a:solidFill>
                  <a:srgbClr val="691D33"/>
                </a:solidFill>
                <a:latin typeface="Noto Sans"/>
                <a:ea typeface="Noto Sans"/>
                <a:cs typeface="Noto Sans"/>
                <a:sym typeface="Arial"/>
              </a:defRPr>
            </a:lvl1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D899"/>
              </a:buClr>
              <a:buSzPts val="4400"/>
              <a:buFont typeface="Noto Sans"/>
              <a:buNone/>
            </a:pPr>
            <a:r>
              <a:rPr lang="es-MX"/>
              <a:t>Título de la Presentación</a:t>
            </a:r>
            <a:endParaRPr/>
          </a:p>
        </p:txBody>
      </p:sp>
      <p:sp>
        <p:nvSpPr>
          <p:cNvPr id="9" name="Marcador de texto 19">
            <a:extLst>
              <a:ext uri="{FF2B5EF4-FFF2-40B4-BE49-F238E27FC236}">
                <a16:creationId xmlns:a16="http://schemas.microsoft.com/office/drawing/2014/main" id="{3E00E6F2-9612-464B-838D-75C4DF6B1E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14575" y="2960747"/>
            <a:ext cx="7562850" cy="464594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rgbClr val="A57F2C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00 de mes de año</a:t>
            </a:r>
            <a:endParaRPr lang="es-ES"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9C69397-9A69-368C-BEC6-341C7D9E2F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5737" y="352207"/>
            <a:ext cx="7460526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68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eño personalizado" userDrawn="1">
  <p:cSld name="3_Diseño personalizad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2;p1">
            <a:extLst>
              <a:ext uri="{FF2B5EF4-FFF2-40B4-BE49-F238E27FC236}">
                <a16:creationId xmlns:a16="http://schemas.microsoft.com/office/drawing/2014/main" id="{2E2A7734-6CF3-3DF7-4E5F-240C579F4C8C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314574" y="2524466"/>
            <a:ext cx="7562851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ctr">
              <a:defRPr sz="4400" b="1" i="0" u="none" strike="noStrike" cap="none" dirty="0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defRPr>
            </a:lvl1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D899"/>
              </a:buClr>
              <a:buSzPts val="4400"/>
              <a:buFont typeface="Noto Sans"/>
              <a:buNone/>
            </a:pPr>
            <a:r>
              <a:rPr lang="es-MX" sz="4400" b="1" i="0" u="none" strike="noStrike" cap="none">
                <a:solidFill>
                  <a:srgbClr val="EDD899"/>
                </a:solidFill>
                <a:latin typeface="Noto Sans"/>
                <a:ea typeface="Noto Sans"/>
                <a:cs typeface="Noto Sans"/>
                <a:sym typeface="Arial"/>
              </a:rPr>
              <a:t>Despedida</a:t>
            </a:r>
            <a:endParaRPr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B6A5CB5-A719-C9CB-857F-97BCB868E6A0}"/>
              </a:ext>
            </a:extLst>
          </p:cNvPr>
          <p:cNvSpPr/>
          <p:nvPr userDrawn="1"/>
        </p:nvSpPr>
        <p:spPr>
          <a:xfrm>
            <a:off x="-80529" y="5744271"/>
            <a:ext cx="12598044" cy="85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5DD8BFC-E593-6B75-1833-3D696706AA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914" y="5861741"/>
            <a:ext cx="5670000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9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1" hasCustomPrompt="1"/>
          </p:nvPr>
        </p:nvSpPr>
        <p:spPr>
          <a:xfrm>
            <a:off x="422505" y="175414"/>
            <a:ext cx="6451467" cy="996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700000"/>
                </a:solidFill>
                <a:latin typeface="Patria" pitchFamily="50" charset="0"/>
              </a:defRPr>
            </a:lvl1pPr>
          </a:lstStyle>
          <a:p>
            <a:pPr lvl="0"/>
            <a:r>
              <a:rPr lang="es-ES"/>
              <a:t>Letra Patria 21 pts. Mayúsculas  y minúsculas alineado a la izquierda</a:t>
            </a:r>
            <a:endParaRPr lang="es-MX"/>
          </a:p>
        </p:txBody>
      </p:sp>
      <p:pic>
        <p:nvPicPr>
          <p:cNvPr id="6" name="Imagen 5" descr="Agricultura_H_SENASIC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21" y="75264"/>
            <a:ext cx="5242730" cy="1097100"/>
          </a:xfrm>
          <a:prstGeom prst="rect">
            <a:avLst/>
          </a:prstGeom>
        </p:spPr>
      </p:pic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52005" y="639753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 b="0">
                <a:solidFill>
                  <a:srgbClr val="A87B23"/>
                </a:solidFill>
                <a:latin typeface="Noto Sans" panose="020B0502040504020204" pitchFamily="34" charset="0"/>
                <a:ea typeface="Noto Sans" pitchFamily="34" charset="0"/>
                <a:cs typeface="Noto Sans" panose="020B0502040504020204" pitchFamily="34" charset="0"/>
              </a:defRPr>
            </a:lvl1pPr>
          </a:lstStyle>
          <a:p>
            <a:fld id="{E7334C5F-93F6-42D3-BB3F-E662716AF7D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8653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1" hasCustomPrompt="1"/>
          </p:nvPr>
        </p:nvSpPr>
        <p:spPr>
          <a:xfrm>
            <a:off x="422505" y="175414"/>
            <a:ext cx="6451467" cy="996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700000"/>
                </a:solidFill>
                <a:latin typeface="Patria" pitchFamily="50" charset="0"/>
              </a:defRPr>
            </a:lvl1pPr>
          </a:lstStyle>
          <a:p>
            <a:pPr lvl="0"/>
            <a:r>
              <a:rPr lang="es-ES"/>
              <a:t>Letra Patria 21 pts. Mayúsculas  y minúsculas alineado a la izquierda</a:t>
            </a:r>
            <a:endParaRPr lang="es-MX"/>
          </a:p>
        </p:txBody>
      </p:sp>
      <p:pic>
        <p:nvPicPr>
          <p:cNvPr id="6" name="Imagen 5" descr="Agricultura_H_SENASIC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21" y="75264"/>
            <a:ext cx="5242730" cy="1097100"/>
          </a:xfrm>
          <a:prstGeom prst="rect">
            <a:avLst/>
          </a:prstGeom>
        </p:spPr>
      </p:pic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52005" y="639753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 b="0">
                <a:solidFill>
                  <a:srgbClr val="A87B23"/>
                </a:solidFill>
                <a:latin typeface="Noto Sans" panose="020B0502040504020204" pitchFamily="34" charset="0"/>
                <a:ea typeface="Noto Sans" pitchFamily="34" charset="0"/>
                <a:cs typeface="Noto Sans" panose="020B0502040504020204" pitchFamily="34" charset="0"/>
              </a:defRPr>
            </a:lvl1pPr>
          </a:lstStyle>
          <a:p>
            <a:fld id="{E7334C5F-93F6-42D3-BB3F-E662716AF7D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128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2441-B21B-4B30-A712-2AB9EC8CD1FE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100E-1F57-476C-B7DD-ED2B42A906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665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2441-B21B-4B30-A712-2AB9EC8CD1FE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100E-1F57-476C-B7DD-ED2B42A906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382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2441-B21B-4B30-A712-2AB9EC8CD1FE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100E-1F57-476C-B7DD-ED2B42A906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288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2441-B21B-4B30-A712-2AB9EC8CD1FE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100E-1F57-476C-B7DD-ED2B42A906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8270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2441-B21B-4B30-A712-2AB9EC8CD1FE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100E-1F57-476C-B7DD-ED2B42A906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836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2441-B21B-4B30-A712-2AB9EC8CD1FE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100E-1F57-476C-B7DD-ED2B42A906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401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2441-B21B-4B30-A712-2AB9EC8CD1FE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100E-1F57-476C-B7DD-ED2B42A906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546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2441-B21B-4B30-A712-2AB9EC8CD1FE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100E-1F57-476C-B7DD-ED2B42A906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18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52441-B21B-4B30-A712-2AB9EC8CD1FE}" type="datetimeFigureOut">
              <a:rPr lang="es-MX" smtClean="0"/>
              <a:t>21/10/2025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C100E-1F57-476C-B7DD-ED2B42A906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33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11" Type="http://schemas.microsoft.com/office/2007/relationships/hdphoto" Target="../media/hdphoto13.wdp"/><Relationship Id="rId5" Type="http://schemas.openxmlformats.org/officeDocument/2006/relationships/diagramColors" Target="../diagrams/colors4.xml"/><Relationship Id="rId15" Type="http://schemas.microsoft.com/office/2007/relationships/hdphoto" Target="../media/hdphoto15.wdp"/><Relationship Id="rId10" Type="http://schemas.openxmlformats.org/officeDocument/2006/relationships/image" Target="../media/image55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4.jpe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5.png"/><Relationship Id="rId21" Type="http://schemas.openxmlformats.org/officeDocument/2006/relationships/image" Target="../media/image41.png"/><Relationship Id="rId7" Type="http://schemas.openxmlformats.org/officeDocument/2006/relationships/image" Target="../media/image30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4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2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8.wdp"/><Relationship Id="rId18" Type="http://schemas.openxmlformats.org/officeDocument/2006/relationships/image" Target="../media/image5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49.png"/><Relationship Id="rId17" Type="http://schemas.microsoft.com/office/2007/relationships/hdphoto" Target="../media/hdphoto10.wdp"/><Relationship Id="rId2" Type="http://schemas.openxmlformats.org/officeDocument/2006/relationships/image" Target="../media/image44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48.png"/><Relationship Id="rId19" Type="http://schemas.microsoft.com/office/2007/relationships/hdphoto" Target="../media/hdphoto11.wdp"/><Relationship Id="rId4" Type="http://schemas.openxmlformats.org/officeDocument/2006/relationships/image" Target="../media/image45.png"/><Relationship Id="rId9" Type="http://schemas.microsoft.com/office/2007/relationships/hdphoto" Target="../media/hdphoto6.wdp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5BFC8-DD2A-2083-37AE-AE7D95F16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974" y="1906085"/>
            <a:ext cx="11390489" cy="1047750"/>
          </a:xfrm>
        </p:spPr>
        <p:txBody>
          <a:bodyPr/>
          <a:lstStyle/>
          <a:p>
            <a:r>
              <a:rPr lang="es-MX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México:</a:t>
            </a:r>
            <a:r>
              <a:rPr lang="es-MX"/>
              <a:t> </a:t>
            </a:r>
            <a:br>
              <a:rPr lang="es-MX"/>
            </a:br>
            <a:r>
              <a:rPr lang="es-MX"/>
              <a:t>Reporte de temas fitosanitarios</a:t>
            </a:r>
            <a:br>
              <a:rPr lang="es-MX"/>
            </a:br>
            <a:r>
              <a:rPr lang="en-US" sz="3200">
                <a:solidFill>
                  <a:srgbClr val="0000CC"/>
                </a:solidFill>
              </a:rPr>
              <a:t>Mexico:</a:t>
            </a:r>
            <a:r>
              <a:rPr lang="en-US" sz="1600">
                <a:solidFill>
                  <a:srgbClr val="0000CC"/>
                </a:solidFill>
              </a:rPr>
              <a:t> </a:t>
            </a:r>
            <a:br>
              <a:rPr lang="en-US" sz="1600">
                <a:solidFill>
                  <a:srgbClr val="0000CC"/>
                </a:solidFill>
              </a:rPr>
            </a:br>
            <a:r>
              <a:rPr lang="en-US" sz="3200" err="1">
                <a:solidFill>
                  <a:srgbClr val="0000CC"/>
                </a:solidFill>
              </a:rPr>
              <a:t>Phytosanitary</a:t>
            </a:r>
            <a:r>
              <a:rPr lang="en-US" sz="3200">
                <a:solidFill>
                  <a:srgbClr val="0000CC"/>
                </a:solidFill>
              </a:rPr>
              <a:t> Issues Report</a:t>
            </a:r>
            <a:endParaRPr lang="es-ES" sz="3200">
              <a:solidFill>
                <a:srgbClr val="0000CC"/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68C2B4-71B0-5591-03CC-E57FE3F46C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3525" y="3848824"/>
            <a:ext cx="7562850" cy="4645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b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M.B. Francisco Ramírez y Ramírez</a:t>
            </a:r>
          </a:p>
          <a:p>
            <a:pPr marL="0" indent="0">
              <a:buNone/>
            </a:pPr>
            <a:r>
              <a:rPr lang="es-MX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Director General de Sanidad Vegetal</a:t>
            </a:r>
          </a:p>
        </p:txBody>
      </p:sp>
      <p:cxnSp>
        <p:nvCxnSpPr>
          <p:cNvPr id="4" name="Google Shape;64;p2">
            <a:extLst>
              <a:ext uri="{FF2B5EF4-FFF2-40B4-BE49-F238E27FC236}">
                <a16:creationId xmlns:a16="http://schemas.microsoft.com/office/drawing/2014/main" id="{0C5BD995-9345-A0CC-9B02-102E3302B044}"/>
              </a:ext>
            </a:extLst>
          </p:cNvPr>
          <p:cNvCxnSpPr>
            <a:cxnSpLocks/>
          </p:cNvCxnSpPr>
          <p:nvPr/>
        </p:nvCxnSpPr>
        <p:spPr>
          <a:xfrm>
            <a:off x="2602573" y="3601414"/>
            <a:ext cx="7183802" cy="0"/>
          </a:xfrm>
          <a:prstGeom prst="straightConnector1">
            <a:avLst/>
          </a:prstGeom>
          <a:noFill/>
          <a:ln w="38100" cap="flat" cmpd="sng">
            <a:solidFill>
              <a:srgbClr val="A57F2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4054" y="5012871"/>
            <a:ext cx="1934331" cy="16645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2D68C2B4-71B0-5591-03CC-E57FE3F46C9C}"/>
              </a:ext>
            </a:extLst>
          </p:cNvPr>
          <p:cNvSpPr txBox="1">
            <a:spLocks/>
          </p:cNvSpPr>
          <p:nvPr/>
        </p:nvSpPr>
        <p:spPr>
          <a:xfrm>
            <a:off x="9254721" y="6212820"/>
            <a:ext cx="2634997" cy="464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57F2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16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21 de octubre de 2025</a:t>
            </a:r>
          </a:p>
        </p:txBody>
      </p:sp>
    </p:spTree>
    <p:extLst>
      <p:ext uri="{BB962C8B-B14F-4D97-AF65-F5344CB8AC3E}">
        <p14:creationId xmlns:p14="http://schemas.microsoft.com/office/powerpoint/2010/main" val="294936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279749" y="237054"/>
            <a:ext cx="6925720" cy="7571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MX" sz="2400" b="1" dirty="0">
                <a:solidFill>
                  <a:srgbClr val="691932"/>
                </a:solidFill>
                <a:latin typeface="Noto Sans"/>
                <a:ea typeface="Noto Sans"/>
                <a:cs typeface="Noto Sans"/>
              </a:rPr>
              <a:t>4. Certificación Electrónica (</a:t>
            </a:r>
            <a:r>
              <a:rPr lang="es-MX" sz="2400" b="1" dirty="0" err="1">
                <a:solidFill>
                  <a:srgbClr val="691932"/>
                </a:solidFill>
                <a:latin typeface="Noto Sans"/>
                <a:ea typeface="Noto Sans"/>
                <a:cs typeface="Noto Sans"/>
              </a:rPr>
              <a:t>ePhyto</a:t>
            </a:r>
            <a:r>
              <a:rPr lang="es-MX" sz="2400" b="1" dirty="0">
                <a:solidFill>
                  <a:srgbClr val="691932"/>
                </a:solidFill>
                <a:latin typeface="Noto Sans"/>
                <a:ea typeface="Noto Sans"/>
                <a:cs typeface="Noto Sans"/>
              </a:rPr>
              <a:t>) / </a:t>
            </a:r>
            <a:r>
              <a:rPr lang="en" sz="2400" b="1" dirty="0">
                <a:solidFill>
                  <a:srgbClr val="0070C0"/>
                </a:solidFill>
                <a:latin typeface="Noto Sans"/>
                <a:ea typeface="Noto Sans"/>
                <a:cs typeface="Noto Sans"/>
              </a:rPr>
              <a:t>Electronic Phytosanitary Certificate </a:t>
            </a:r>
            <a:r>
              <a:rPr lang="es-MX" sz="2400" b="1" dirty="0">
                <a:solidFill>
                  <a:srgbClr val="0070C0"/>
                </a:solidFill>
                <a:ea typeface="+mn-lt"/>
                <a:cs typeface="+mn-lt"/>
              </a:rPr>
              <a:t>(</a:t>
            </a:r>
            <a:r>
              <a:rPr lang="es-MX" sz="2400" b="1" dirty="0" err="1">
                <a:solidFill>
                  <a:srgbClr val="0070C0"/>
                </a:solidFill>
                <a:ea typeface="+mn-lt"/>
                <a:cs typeface="+mn-lt"/>
              </a:rPr>
              <a:t>ePhyto</a:t>
            </a:r>
            <a:r>
              <a:rPr lang="es-MX" sz="2400" b="1" dirty="0">
                <a:solidFill>
                  <a:srgbClr val="0070C0"/>
                </a:solidFill>
                <a:ea typeface="+mn-lt"/>
                <a:cs typeface="+mn-lt"/>
              </a:rPr>
              <a:t>)</a:t>
            </a:r>
            <a:endParaRPr lang="es-MX" sz="2400" b="1" dirty="0">
              <a:solidFill>
                <a:srgbClr val="691932"/>
              </a:solidFill>
              <a:ea typeface="+mn-lt"/>
              <a:cs typeface="+mn-lt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523534" y="1190796"/>
            <a:ext cx="7569936" cy="4266581"/>
            <a:chOff x="763373" y="1153247"/>
            <a:chExt cx="7624490" cy="4396614"/>
          </a:xfrm>
        </p:grpSpPr>
        <p:graphicFrame>
          <p:nvGraphicFramePr>
            <p:cNvPr id="4" name="Diagrama 3"/>
            <p:cNvGraphicFramePr/>
            <p:nvPr>
              <p:extLst>
                <p:ext uri="{D42A27DB-BD31-4B8C-83A1-F6EECF244321}">
                  <p14:modId xmlns:p14="http://schemas.microsoft.com/office/powerpoint/2010/main" val="3247619082"/>
                </p:ext>
              </p:extLst>
            </p:nvPr>
          </p:nvGraphicFramePr>
          <p:xfrm>
            <a:off x="763373" y="1206461"/>
            <a:ext cx="7624490" cy="4343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6" name="Picture 4" descr="NAPPO - North American Plant Protection Organization | LinkedIn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1" t="12891" r="26313" b="35917"/>
            <a:stretch/>
          </p:blipFill>
          <p:spPr bwMode="auto">
            <a:xfrm>
              <a:off x="3720728" y="4207991"/>
              <a:ext cx="1100472" cy="1118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Alianza del Pacífico: acuerdo en el mercado de capitales - Opportimes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3" t="19492" r="57008" b="15061"/>
            <a:stretch/>
          </p:blipFill>
          <p:spPr bwMode="auto">
            <a:xfrm>
              <a:off x="1048097" y="3130446"/>
              <a:ext cx="1198435" cy="126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18058" y="1153247"/>
              <a:ext cx="511053" cy="452909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80766" y="1518122"/>
              <a:ext cx="511053" cy="452909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0258" y="1871736"/>
              <a:ext cx="511053" cy="452909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51324" y="2122837"/>
              <a:ext cx="511053" cy="452909"/>
            </a:xfrm>
            <a:prstGeom prst="rect">
              <a:avLst/>
            </a:prstGeom>
          </p:spPr>
        </p:pic>
        <p:pic>
          <p:nvPicPr>
            <p:cNvPr id="2058" name="Picture 10" descr="OIRSA Oficial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27889" y1="46222" x2="74111" y2="49778"/>
                          <a14:foregroundMark x1="30778" y1="64333" x2="73556" y2="50889"/>
                          <a14:foregroundMark x1="29667" y1="55556" x2="50667" y2="31000"/>
                          <a14:foregroundMark x1="43111" y1="29889" x2="70000" y2="40444"/>
                          <a14:foregroundMark x1="67111" y1="45667" x2="67111" y2="45667"/>
                          <a14:foregroundMark x1="36667" y1="32222" x2="36667" y2="32222"/>
                          <a14:foregroundMark x1="30222" y1="36889" x2="30222" y2="36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6971" y="4318729"/>
              <a:ext cx="846424" cy="843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83123" y="2220455"/>
              <a:ext cx="511053" cy="452909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73310" y="2495798"/>
              <a:ext cx="511053" cy="452909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74279" y="2888190"/>
              <a:ext cx="511053" cy="452909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8268" y="3299361"/>
              <a:ext cx="511053" cy="452909"/>
            </a:xfrm>
            <a:prstGeom prst="rect">
              <a:avLst/>
            </a:prstGeom>
          </p:spPr>
        </p:pic>
      </p:grpSp>
      <p:grpSp>
        <p:nvGrpSpPr>
          <p:cNvPr id="34" name="Grupo 33"/>
          <p:cNvGrpSpPr/>
          <p:nvPr/>
        </p:nvGrpSpPr>
        <p:grpSpPr>
          <a:xfrm>
            <a:off x="7634224" y="1248108"/>
            <a:ext cx="3900631" cy="5566830"/>
            <a:chOff x="7400618" y="1557458"/>
            <a:chExt cx="3900631" cy="5037726"/>
          </a:xfrm>
        </p:grpSpPr>
        <p:sp>
          <p:nvSpPr>
            <p:cNvPr id="17" name="Rectángulo redondeado 16"/>
            <p:cNvSpPr/>
            <p:nvPr/>
          </p:nvSpPr>
          <p:spPr>
            <a:xfrm>
              <a:off x="7400618" y="1557458"/>
              <a:ext cx="3668246" cy="403033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000"/>
            </a:p>
          </p:txBody>
        </p:sp>
        <p:grpSp>
          <p:nvGrpSpPr>
            <p:cNvPr id="27" name="Grupo 26"/>
            <p:cNvGrpSpPr/>
            <p:nvPr/>
          </p:nvGrpSpPr>
          <p:grpSpPr>
            <a:xfrm>
              <a:off x="9954494" y="2140593"/>
              <a:ext cx="1060618" cy="3020933"/>
              <a:chOff x="6332281" y="1605320"/>
              <a:chExt cx="1932462" cy="2717231"/>
            </a:xfrm>
            <a:noFill/>
          </p:grpSpPr>
          <p:sp>
            <p:nvSpPr>
              <p:cNvPr id="28" name="Rectángulo 27"/>
              <p:cNvSpPr/>
              <p:nvPr/>
            </p:nvSpPr>
            <p:spPr>
              <a:xfrm>
                <a:off x="6332281" y="1605320"/>
                <a:ext cx="1711762" cy="27172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CuadroTexto 28"/>
              <p:cNvSpPr txBox="1"/>
              <p:nvPr/>
            </p:nvSpPr>
            <p:spPr>
              <a:xfrm rot="16200000">
                <a:off x="6905027" y="2840799"/>
                <a:ext cx="2445507" cy="2739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0010" tIns="0" rIns="120015" bIns="26670" numCol="1" spcCol="1270" anchor="ctr" anchorCtr="0">
                <a:noAutofit/>
              </a:bodyPr>
              <a:lstStyle/>
              <a:p>
                <a:pPr lvl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400" b="1"/>
                  <a:t>NEGOCIACIONES</a:t>
                </a:r>
              </a:p>
            </p:txBody>
          </p:sp>
        </p:grpSp>
        <p:grpSp>
          <p:nvGrpSpPr>
            <p:cNvPr id="30" name="Grupo 29"/>
            <p:cNvGrpSpPr/>
            <p:nvPr/>
          </p:nvGrpSpPr>
          <p:grpSpPr>
            <a:xfrm>
              <a:off x="7663578" y="1618813"/>
              <a:ext cx="3265879" cy="3815102"/>
              <a:chOff x="6334555" y="1605320"/>
              <a:chExt cx="2746744" cy="2719402"/>
            </a:xfrm>
          </p:grpSpPr>
          <p:sp>
            <p:nvSpPr>
              <p:cNvPr id="31" name="Rectángulo 30"/>
              <p:cNvSpPr/>
              <p:nvPr/>
            </p:nvSpPr>
            <p:spPr>
              <a:xfrm>
                <a:off x="6337081" y="1605320"/>
                <a:ext cx="1346342" cy="2719402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CuadroTexto 31"/>
              <p:cNvSpPr txBox="1"/>
              <p:nvPr/>
            </p:nvSpPr>
            <p:spPr>
              <a:xfrm>
                <a:off x="6334555" y="1688411"/>
                <a:ext cx="2746744" cy="261917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0010" tIns="80010" rIns="80010" bIns="80010" numCol="1" spcCol="1270" anchor="t" anchorCtr="0">
                <a:noAutofit/>
              </a:bodyPr>
              <a:lstStyle/>
              <a:p>
                <a:pPr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1600" b="1" dirty="0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Japón</a:t>
                </a:r>
                <a:r>
                  <a:rPr lang="es-ES" sz="1600" dirty="0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: Envíos</a:t>
                </a:r>
                <a:r>
                  <a:rPr lang="es-ES" sz="1600" kern="1200" dirty="0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 de México</a:t>
                </a:r>
                <a:r>
                  <a:rPr lang="es-ES" sz="1600" dirty="0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 / </a:t>
                </a:r>
                <a:r>
                  <a:rPr lang="en" sz="1600" dirty="0">
                    <a:solidFill>
                      <a:srgbClr val="0000CC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Shipments from </a:t>
                </a:r>
                <a:r>
                  <a:rPr lang="en" sz="1600" dirty="0" smtClean="0">
                    <a:solidFill>
                      <a:srgbClr val="0000CC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Mexico</a:t>
                </a:r>
              </a:p>
              <a:p>
                <a:pPr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1600" kern="1200" dirty="0">
                  <a:solidFill>
                    <a:srgbClr val="0000CC"/>
                  </a:solidFill>
                  <a:latin typeface="Noto Sans regular"/>
                  <a:ea typeface="Noto Sans regular" panose="020B0502040504020204" pitchFamily="34" charset="0"/>
                  <a:cs typeface="Noto Sans regular" panose="020B0502040504020204" pitchFamily="34" charset="0"/>
                </a:endParaRPr>
              </a:p>
              <a:p>
                <a:pPr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1600" b="1" dirty="0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Argentina</a:t>
                </a:r>
                <a:r>
                  <a:rPr lang="es-ES" sz="1600" dirty="0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: Integración</a:t>
                </a:r>
                <a:r>
                  <a:rPr lang="es-ES" sz="1600" kern="1200" dirty="0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 de mercancías forestales mexicanas</a:t>
                </a:r>
                <a:r>
                  <a:rPr lang="es-ES" sz="1600" dirty="0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 /</a:t>
                </a:r>
                <a:r>
                  <a:rPr lang="es-ES" sz="1600" dirty="0"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 </a:t>
                </a:r>
                <a:r>
                  <a:rPr lang="en" sz="1600" dirty="0">
                    <a:solidFill>
                      <a:srgbClr val="0000CC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Integration of Mexican forestry </a:t>
                </a:r>
                <a:r>
                  <a:rPr lang="en" sz="1600" dirty="0" smtClean="0">
                    <a:solidFill>
                      <a:srgbClr val="0000CC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goods</a:t>
                </a:r>
              </a:p>
              <a:p>
                <a:pPr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" sz="1600" kern="1200" dirty="0">
                  <a:solidFill>
                    <a:srgbClr val="0000CC"/>
                  </a:solidFill>
                  <a:latin typeface="Noto Sans regular"/>
                  <a:ea typeface="Noto Sans regular" panose="020B0502040504020204" pitchFamily="34" charset="0"/>
                  <a:cs typeface="Noto Sans regular" panose="020B0502040504020204" pitchFamily="34" charset="0"/>
                </a:endParaRPr>
              </a:p>
              <a:p>
                <a:pPr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1600" b="1" dirty="0" smtClean="0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Brasil</a:t>
                </a:r>
                <a:r>
                  <a:rPr lang="es-ES" sz="1600" dirty="0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: Inicio de pruebas </a:t>
                </a:r>
                <a:r>
                  <a:rPr lang="es-ES" sz="1600" dirty="0" smtClean="0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/ </a:t>
                </a:r>
                <a:r>
                  <a:rPr lang="en" sz="1600" dirty="0" smtClean="0">
                    <a:solidFill>
                      <a:srgbClr val="0000CC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start testing</a:t>
                </a:r>
                <a:endParaRPr lang="en" sz="1600" dirty="0" smtClean="0">
                  <a:solidFill>
                    <a:srgbClr val="0000CC"/>
                  </a:solidFill>
                  <a:latin typeface="Noto Sans regular"/>
                  <a:ea typeface="Noto Sans regular" panose="020B0502040504020204" pitchFamily="34" charset="0"/>
                  <a:cs typeface="Noto Sans regular" panose="020B0502040504020204" pitchFamily="34" charset="0"/>
                </a:endParaRPr>
              </a:p>
              <a:p>
                <a:pPr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" sz="1600" dirty="0">
                  <a:solidFill>
                    <a:srgbClr val="0000CC"/>
                  </a:solidFill>
                  <a:latin typeface="Noto Sans regular"/>
                  <a:ea typeface="Noto Sans regular" panose="020B0502040504020204" pitchFamily="34" charset="0"/>
                  <a:cs typeface="Noto Sans regular" panose="020B0502040504020204" pitchFamily="34" charset="0"/>
                </a:endParaRPr>
              </a:p>
              <a:p>
                <a:pPr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" sz="1600" b="1" dirty="0">
                    <a:solidFill>
                      <a:srgbClr val="002060"/>
                    </a:solidFill>
                    <a:latin typeface="noto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European Union</a:t>
                </a:r>
                <a:r>
                  <a:rPr lang="es-ES" sz="1600" dirty="0"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: </a:t>
                </a:r>
                <a:r>
                  <a:rPr lang="es-ES" sz="1600" dirty="0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En espera de aceptación de la firma de los </a:t>
                </a:r>
                <a:r>
                  <a:rPr lang="es-ES" sz="1600" dirty="0" err="1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ePhytos</a:t>
                </a:r>
                <a:r>
                  <a:rPr lang="es-ES" sz="1600" dirty="0">
                    <a:solidFill>
                      <a:srgbClr val="002060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 en TRACES / </a:t>
                </a:r>
                <a:r>
                  <a:rPr lang="en" sz="1600" dirty="0">
                    <a:solidFill>
                      <a:srgbClr val="0000CC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Pending acceptance of the </a:t>
                </a:r>
                <a:r>
                  <a:rPr lang="en" sz="1600" dirty="0" err="1">
                    <a:solidFill>
                      <a:srgbClr val="0000CC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ePhytos</a:t>
                </a:r>
                <a:r>
                  <a:rPr lang="en" sz="1600" dirty="0">
                    <a:solidFill>
                      <a:srgbClr val="0000CC"/>
                    </a:solidFill>
                    <a:latin typeface="Noto Sans regular"/>
                    <a:ea typeface="Noto Sans regular" panose="020B0502040504020204" pitchFamily="34" charset="0"/>
                    <a:cs typeface="Noto Sans regular" panose="020B0502040504020204" pitchFamily="34" charset="0"/>
                  </a:rPr>
                  <a:t> signature in TRACES.</a:t>
                </a:r>
                <a:endParaRPr lang="es-ES" sz="1600" dirty="0">
                  <a:solidFill>
                    <a:srgbClr val="0000CC"/>
                  </a:solidFill>
                  <a:latin typeface="Noto Sans regular"/>
                  <a:ea typeface="Calibri" panose="020F0502020204030204"/>
                  <a:cs typeface="Calibri" panose="020F0502020204030204"/>
                </a:endParaRPr>
              </a:p>
              <a:p>
                <a:pPr marL="285750" lvl="0" indent="-285750" algn="l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s-ES" sz="1600" b="1" dirty="0">
                  <a:latin typeface="Noto Sans regular" panose="020B0502040504020204" pitchFamily="34" charset="0"/>
                  <a:ea typeface="Noto Sans regular" panose="020B0502040504020204" pitchFamily="34" charset="0"/>
                  <a:cs typeface="Noto Sans regular" panose="020B0502040504020204" pitchFamily="34" charset="0"/>
                </a:endParaRPr>
              </a:p>
            </p:txBody>
          </p:sp>
        </p:grp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78121" y="5587831"/>
              <a:ext cx="1923128" cy="1007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620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6"/>
          <p:cNvSpPr txBox="1">
            <a:spLocks/>
          </p:cNvSpPr>
          <p:nvPr/>
        </p:nvSpPr>
        <p:spPr>
          <a:xfrm>
            <a:off x="305967" y="269373"/>
            <a:ext cx="6856833" cy="76741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1600" b="0" i="0" u="none" strike="noStrike" kern="1200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600" b="0" i="0" u="none" strike="noStrike" kern="1200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600" b="0" i="0" u="none" strike="noStrike" kern="1200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600" b="0" i="0" u="none" strike="noStrike" kern="1200" cap="none" dirty="0" smtClean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600" b="0" i="0" u="none" strike="noStrike" kern="1200" cap="none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400" b="1" dirty="0">
                <a:solidFill>
                  <a:srgbClr val="691932"/>
                </a:solidFill>
              </a:rPr>
              <a:t>4. </a:t>
            </a:r>
            <a:r>
              <a:rPr lang="es-MX" sz="2400" b="1" dirty="0" smtClean="0">
                <a:solidFill>
                  <a:srgbClr val="691932"/>
                </a:solidFill>
              </a:rPr>
              <a:t>Emisión de certificados en </a:t>
            </a:r>
            <a:r>
              <a:rPr lang="es-MX" sz="2400" b="1" dirty="0">
                <a:solidFill>
                  <a:srgbClr val="691932"/>
                </a:solidFill>
              </a:rPr>
              <a:t>papel y </a:t>
            </a:r>
            <a:r>
              <a:rPr lang="es-MX" sz="2400" b="1" dirty="0" err="1">
                <a:solidFill>
                  <a:srgbClr val="691932"/>
                </a:solidFill>
              </a:rPr>
              <a:t>ePhyto</a:t>
            </a:r>
            <a:r>
              <a:rPr lang="es-MX" sz="2400" b="1" dirty="0">
                <a:solidFill>
                  <a:srgbClr val="691932"/>
                </a:solidFill>
              </a:rPr>
              <a:t> / </a:t>
            </a:r>
            <a:r>
              <a:rPr lang="en" sz="2000" b="1" dirty="0">
                <a:solidFill>
                  <a:srgbClr val="0070C0"/>
                </a:solidFill>
              </a:rPr>
              <a:t>Issuance of paper and ePhyto </a:t>
            </a:r>
            <a:r>
              <a:rPr lang="en" sz="2000" b="1" dirty="0" smtClean="0">
                <a:solidFill>
                  <a:srgbClr val="0070C0"/>
                </a:solidFill>
              </a:rPr>
              <a:t>certificates</a:t>
            </a:r>
            <a:endParaRPr lang="es-ES" sz="2000" b="1" dirty="0">
              <a:solidFill>
                <a:srgbClr val="0070C0"/>
              </a:solidFill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2639833"/>
              </p:ext>
            </p:extLst>
          </p:nvPr>
        </p:nvGraphicFramePr>
        <p:xfrm>
          <a:off x="1037077" y="1036792"/>
          <a:ext cx="9990306" cy="4572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486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2981" y="209410"/>
            <a:ext cx="6715693" cy="10464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2400" b="1" dirty="0" smtClean="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Arial"/>
              </a:rPr>
              <a:t>5. Exportación </a:t>
            </a:r>
            <a:r>
              <a:rPr lang="es-MX" sz="2400" b="1" dirty="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Arial"/>
              </a:rPr>
              <a:t>de esquejes de </a:t>
            </a:r>
            <a:r>
              <a:rPr lang="es-MX" sz="2400" b="1" i="1" dirty="0" err="1">
                <a:solidFill>
                  <a:srgbClr val="691932"/>
                </a:solidFill>
                <a:latin typeface="Noto Sans"/>
                <a:ea typeface="Noto Sans"/>
                <a:cs typeface="Noto Sans"/>
                <a:sym typeface="Arial"/>
              </a:rPr>
              <a:t>Pelargonium</a:t>
            </a:r>
            <a:r>
              <a:rPr lang="es-MX" sz="2400" b="1" dirty="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Arial"/>
              </a:rPr>
              <a:t> </a:t>
            </a:r>
            <a:r>
              <a:rPr lang="es-MX" sz="2400" b="1" dirty="0" err="1">
                <a:solidFill>
                  <a:srgbClr val="691932"/>
                </a:solidFill>
                <a:latin typeface="Noto Sans"/>
                <a:ea typeface="Noto Sans"/>
                <a:cs typeface="Noto Sans"/>
                <a:sym typeface="Arial"/>
              </a:rPr>
              <a:t>spp</a:t>
            </a:r>
            <a:r>
              <a:rPr lang="es-MX" sz="2400" b="1" dirty="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Arial"/>
              </a:rPr>
              <a:t>. de México a Canadá</a:t>
            </a:r>
            <a:r>
              <a:rPr lang="es-MX" sz="2000" b="1" dirty="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Arial"/>
              </a:rPr>
              <a:t> -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Export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 of </a:t>
            </a:r>
            <a:r>
              <a:rPr lang="es-MX" sz="1400" b="1" i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Pelargonium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spp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.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cuttings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from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 Mexico to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the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United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States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 and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  <a:sym typeface="Arial"/>
              </a:rPr>
              <a:t>Canada</a:t>
            </a:r>
            <a:endParaRPr lang="es-ES" sz="1400" dirty="0">
              <a:solidFill>
                <a:srgbClr val="0000CC"/>
              </a:solidFill>
              <a:ea typeface="Calibri"/>
              <a:cs typeface="Calibri"/>
            </a:endParaRPr>
          </a:p>
        </p:txBody>
      </p:sp>
      <p:sp>
        <p:nvSpPr>
          <p:cNvPr id="26" name="Marcador de texto 3"/>
          <p:cNvSpPr>
            <a:spLocks noGrp="1"/>
          </p:cNvSpPr>
          <p:nvPr>
            <p:ph type="body" sz="quarter" idx="4294967295"/>
          </p:nvPr>
        </p:nvSpPr>
        <p:spPr>
          <a:xfrm>
            <a:off x="1080330" y="2729688"/>
            <a:ext cx="9320970" cy="752712"/>
          </a:xfrm>
          <a:prstGeom prst="rect">
            <a:avLst/>
          </a:prstGeom>
          <a:ln w="19050">
            <a:solidFill>
              <a:srgbClr val="4EA72E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MX" sz="1400" b="1" dirty="0">
                <a:latin typeface="Noto Sans"/>
                <a:ea typeface="Noto Sans"/>
                <a:cs typeface="Noto Sans"/>
              </a:rPr>
              <a:t>México </a:t>
            </a:r>
            <a:r>
              <a:rPr lang="es-MX" sz="1400" b="1" u="sng" dirty="0">
                <a:latin typeface="Noto Sans"/>
                <a:ea typeface="Noto Sans"/>
                <a:cs typeface="Noto Sans"/>
              </a:rPr>
              <a:t>solo exporta esquejes de</a:t>
            </a:r>
            <a:r>
              <a:rPr lang="es-MX" sz="1400" b="1" dirty="0">
                <a:latin typeface="Noto Sans"/>
                <a:ea typeface="Noto Sans"/>
                <a:cs typeface="Noto Sans"/>
              </a:rPr>
              <a:t> las empresas registradas en el programa de </a:t>
            </a:r>
            <a:r>
              <a:rPr lang="es-MX" sz="1400" b="1" i="1" dirty="0" err="1">
                <a:latin typeface="Noto Sans"/>
                <a:ea typeface="Noto Sans"/>
                <a:cs typeface="Noto Sans"/>
              </a:rPr>
              <a:t>Ralstonia</a:t>
            </a:r>
            <a:r>
              <a:rPr lang="es-MX" sz="1400" b="1" i="1" dirty="0">
                <a:latin typeface="Noto Sans"/>
                <a:ea typeface="Noto Sans"/>
                <a:cs typeface="Noto Sans"/>
              </a:rPr>
              <a:t> </a:t>
            </a:r>
            <a:r>
              <a:rPr lang="es-MX" sz="1400" b="1" i="1" dirty="0" err="1">
                <a:latin typeface="Noto Sans"/>
                <a:ea typeface="Noto Sans"/>
                <a:cs typeface="Noto Sans"/>
              </a:rPr>
              <a:t>solanacearum</a:t>
            </a:r>
            <a:r>
              <a:rPr lang="es-MX" sz="1400" b="1" dirty="0">
                <a:latin typeface="Noto Sans"/>
                <a:ea typeface="Noto Sans"/>
                <a:cs typeface="Noto Sans"/>
              </a:rPr>
              <a:t> </a:t>
            </a:r>
            <a:r>
              <a:rPr lang="es-MX" sz="1400" b="1" dirty="0" smtClean="0">
                <a:latin typeface="Noto Sans"/>
                <a:ea typeface="Noto Sans"/>
                <a:cs typeface="Noto Sans"/>
              </a:rPr>
              <a:t>de USDA-APHIS / </a:t>
            </a:r>
            <a:r>
              <a:rPr lang="es-MX" sz="12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Mexico </a:t>
            </a:r>
            <a:r>
              <a:rPr lang="es-MX" sz="1200" b="1" u="sng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only</a:t>
            </a:r>
            <a:r>
              <a:rPr lang="es-MX" sz="1200" b="1" u="sng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200" b="1" u="sng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exports</a:t>
            </a:r>
            <a:r>
              <a:rPr lang="es-MX" sz="1200" b="1" u="sng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200" b="1" u="sng" dirty="0" err="1" smtClean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cuttings</a:t>
            </a:r>
            <a:r>
              <a:rPr lang="es-MX" sz="1200" b="1" u="sng" dirty="0" smtClean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n-US" sz="1200" b="1" dirty="0" smtClean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from </a:t>
            </a:r>
            <a:r>
              <a:rPr lang="en-US" sz="12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companies registered in the USDA-APHIS </a:t>
            </a:r>
            <a:r>
              <a:rPr lang="en-US" sz="1200" b="1" i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Ralstonia</a:t>
            </a:r>
            <a:r>
              <a:rPr lang="en-US" sz="1200" b="1" i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n-US" sz="1200" b="1" i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solanacearum</a:t>
            </a:r>
            <a:r>
              <a:rPr lang="en-US" sz="1200" b="1" i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n-US" sz="12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program.</a:t>
            </a:r>
            <a:endParaRPr lang="es-MX" sz="1200" b="1" dirty="0">
              <a:solidFill>
                <a:srgbClr val="0000CC"/>
              </a:solidFill>
              <a:latin typeface="Noto Sans"/>
              <a:ea typeface="Noto Sans"/>
              <a:cs typeface="Noto Sans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2"/>
          <a:srcRect l="6479" t="21163" r="4056" b="20998"/>
          <a:stretch/>
        </p:blipFill>
        <p:spPr>
          <a:xfrm>
            <a:off x="8568489" y="1690089"/>
            <a:ext cx="1044343" cy="697127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9612832" y="2077732"/>
            <a:ext cx="1319793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400" dirty="0">
                <a:latin typeface="Noto Sans"/>
                <a:ea typeface="Noto Sans"/>
                <a:cs typeface="Noto Sans"/>
              </a:rPr>
              <a:t>USDA-APHIS </a:t>
            </a:r>
            <a:endParaRPr lang="es-MX" sz="1200" dirty="0">
              <a:solidFill>
                <a:srgbClr val="0000CC"/>
              </a:solidFill>
              <a:latin typeface="Noto Sans"/>
              <a:ea typeface="Noto Sans"/>
              <a:cs typeface="Noto Sans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199" y="1700625"/>
            <a:ext cx="1312386" cy="712019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6191724" y="2093391"/>
            <a:ext cx="1424471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MX" sz="1400" dirty="0">
                <a:latin typeface="Noto Sans"/>
                <a:ea typeface="Noto Sans"/>
                <a:cs typeface="Noto Sans"/>
              </a:rPr>
              <a:t>Canadá-CFIA </a:t>
            </a:r>
            <a:endParaRPr lang="es-MX" sz="1200" dirty="0">
              <a:solidFill>
                <a:srgbClr val="0000CC"/>
              </a:solidFill>
              <a:latin typeface="Noto Sans"/>
              <a:ea typeface="Noto Sans"/>
              <a:cs typeface="Noto San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100" y="4775774"/>
            <a:ext cx="2559670" cy="169352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83BDF9B-42FD-D3DD-3F90-CAF28F2DD438}"/>
              </a:ext>
            </a:extLst>
          </p:cNvPr>
          <p:cNvSpPr txBox="1"/>
          <p:nvPr/>
        </p:nvSpPr>
        <p:spPr>
          <a:xfrm>
            <a:off x="500410" y="3922346"/>
            <a:ext cx="1089991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b="1" dirty="0">
                <a:solidFill>
                  <a:srgbClr val="691932"/>
                </a:solidFill>
                <a:latin typeface="Noto Sans"/>
                <a:ea typeface="Noto Sans"/>
                <a:cs typeface="Noto Sans"/>
              </a:rPr>
              <a:t>Es necesario un acuerdo entre países para el tema de </a:t>
            </a:r>
            <a:r>
              <a:rPr lang="es-MX" b="1" dirty="0" smtClean="0">
                <a:solidFill>
                  <a:srgbClr val="691932"/>
                </a:solidFill>
                <a:latin typeface="Noto Sans"/>
                <a:ea typeface="Noto Sans"/>
                <a:cs typeface="Noto Sans"/>
              </a:rPr>
              <a:t>reexportación por requisitos fitosanitarios </a:t>
            </a:r>
            <a:r>
              <a:rPr lang="es-MX" b="1" dirty="0">
                <a:solidFill>
                  <a:srgbClr val="691932"/>
                </a:solidFill>
                <a:latin typeface="Noto Sans"/>
                <a:ea typeface="Noto Sans"/>
                <a:cs typeface="Noto Sans"/>
              </a:rPr>
              <a:t>/ </a:t>
            </a:r>
            <a:r>
              <a:rPr lang="en" dirty="0">
                <a:solidFill>
                  <a:srgbClr val="0000CC"/>
                </a:solidFill>
                <a:latin typeface="Consolas"/>
                <a:ea typeface="Noto Sans"/>
                <a:cs typeface="Noto Sans"/>
              </a:rPr>
              <a:t>An agreement between countries is necessary on the issue of </a:t>
            </a:r>
            <a:r>
              <a:rPr lang="en" dirty="0" smtClean="0">
                <a:solidFill>
                  <a:srgbClr val="0000CC"/>
                </a:solidFill>
                <a:latin typeface="Consolas"/>
                <a:ea typeface="Noto Sans"/>
                <a:cs typeface="Noto Sans"/>
              </a:rPr>
              <a:t>re-exportation for phytosanitary measures.</a:t>
            </a:r>
            <a:endParaRPr lang="es-MX" b="1" dirty="0">
              <a:solidFill>
                <a:srgbClr val="0000CC"/>
              </a:solidFill>
              <a:latin typeface="Noto Sans"/>
              <a:ea typeface="Noto Sans"/>
              <a:cs typeface="Noto Sans"/>
            </a:endParaRPr>
          </a:p>
          <a:p>
            <a:pPr algn="ctr"/>
            <a:endParaRPr lang="es-ES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57" y="1601235"/>
            <a:ext cx="1261843" cy="722267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1925917" y="2010132"/>
            <a:ext cx="2136475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MX" sz="1400" dirty="0" smtClean="0">
                <a:latin typeface="Noto Sans"/>
                <a:ea typeface="Noto Sans"/>
                <a:cs typeface="Noto Sans"/>
              </a:rPr>
              <a:t>México-Senasica-DGSV </a:t>
            </a:r>
            <a:endParaRPr lang="es-MX" sz="1200" dirty="0">
              <a:solidFill>
                <a:srgbClr val="0000CC"/>
              </a:solidFill>
              <a:latin typeface="Noto Sans"/>
              <a:ea typeface="Noto Sans"/>
              <a:cs typeface="Noto Sans"/>
            </a:endParaRPr>
          </a:p>
        </p:txBody>
      </p:sp>
      <p:cxnSp>
        <p:nvCxnSpPr>
          <p:cNvPr id="10" name="Conector recto de flecha 9"/>
          <p:cNvCxnSpPr>
            <a:endCxn id="36" idx="1"/>
          </p:cNvCxnSpPr>
          <p:nvPr/>
        </p:nvCxnSpPr>
        <p:spPr>
          <a:xfrm flipV="1">
            <a:off x="4181660" y="2056635"/>
            <a:ext cx="696539" cy="1115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7765280" y="2060994"/>
            <a:ext cx="696539" cy="1115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74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0D3DA-C314-47FF-0C43-56050B4CB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Gracias / </a:t>
            </a:r>
            <a:r>
              <a:rPr lang="es-MX" dirty="0" err="1" smtClean="0">
                <a:solidFill>
                  <a:schemeClr val="bg1"/>
                </a:solidFill>
              </a:rPr>
              <a:t>Thank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dirty="0" err="1" smtClean="0">
                <a:solidFill>
                  <a:schemeClr val="bg1"/>
                </a:solidFill>
              </a:rPr>
              <a:t>you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117273" y="3369887"/>
            <a:ext cx="6084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M. B. Francisco Ramírez y Ramírez</a:t>
            </a:r>
          </a:p>
          <a:p>
            <a:pPr algn="ctr"/>
            <a:r>
              <a:rPr lang="es-MX" sz="1400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Director General de Sanidad Vegetal</a:t>
            </a:r>
          </a:p>
          <a:p>
            <a:pPr algn="ctr"/>
            <a:endParaRPr lang="es-MX" sz="11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/>
            <a:r>
              <a:rPr lang="es-MX" sz="14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Contacto:</a:t>
            </a:r>
          </a:p>
          <a:p>
            <a:pPr algn="ctr"/>
            <a:r>
              <a:rPr lang="es-MX" sz="14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Email: francisco.ramirez@senasica.gob.mx</a:t>
            </a:r>
          </a:p>
          <a:p>
            <a:pPr algn="ctr"/>
            <a:r>
              <a:rPr lang="es-MX" sz="14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Tel: +52 (55) 5905 1000 Ext. 51318</a:t>
            </a:r>
          </a:p>
        </p:txBody>
      </p:sp>
    </p:spTree>
    <p:extLst>
      <p:ext uri="{BB962C8B-B14F-4D97-AF65-F5344CB8AC3E}">
        <p14:creationId xmlns:p14="http://schemas.microsoft.com/office/powerpoint/2010/main" val="336157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3582265" y="1339775"/>
            <a:ext cx="5408918" cy="367759"/>
          </a:xfrm>
        </p:spPr>
        <p:txBody>
          <a:bodyPr/>
          <a:lstStyle/>
          <a:p>
            <a:r>
              <a:rPr lang="es-MX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 / </a:t>
            </a:r>
            <a:r>
              <a:rPr lang="es-MX" sz="2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63031" y="1831921"/>
            <a:ext cx="11050198" cy="34778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AutoNum type="arabicPeriod"/>
            </a:pPr>
            <a:r>
              <a:rPr lang="es-MX" sz="2000" dirty="0">
                <a:ea typeface="Noto Sans"/>
                <a:cs typeface="Noto Sans"/>
              </a:rPr>
              <a:t>Cancro bacteriano de </a:t>
            </a:r>
            <a:r>
              <a:rPr lang="es-MX" sz="2000" dirty="0">
                <a:solidFill>
                  <a:srgbClr val="000000"/>
                </a:solidFill>
                <a:ea typeface="Noto Sans"/>
                <a:cs typeface="Noto Sans"/>
              </a:rPr>
              <a:t>los cítricos </a:t>
            </a:r>
            <a:r>
              <a:rPr lang="es-MX" sz="2000" dirty="0">
                <a:solidFill>
                  <a:srgbClr val="0000CC"/>
                </a:solidFill>
                <a:ea typeface="Noto Sans"/>
                <a:cs typeface="Noto Sans"/>
              </a:rPr>
              <a:t>/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Citrus B</a:t>
            </a:r>
            <a:r>
              <a:rPr lang="en-US" altLang="en-US" sz="2000" b="1" dirty="0" err="1">
                <a:solidFill>
                  <a:srgbClr val="0000CC"/>
                </a:solidFill>
                <a:ea typeface="Noto Sans"/>
                <a:cs typeface="Noto Sans"/>
              </a:rPr>
              <a:t>acterial</a:t>
            </a:r>
            <a:r>
              <a:rPr lang="en-US" altLang="en-US" sz="2000" b="1" dirty="0">
                <a:solidFill>
                  <a:srgbClr val="0000CC"/>
                </a:solidFill>
                <a:ea typeface="Noto Sans"/>
                <a:cs typeface="Noto Sans"/>
              </a:rPr>
              <a:t> canker</a:t>
            </a:r>
            <a:endParaRPr lang="es-MX" sz="2000" b="1" dirty="0">
              <a:solidFill>
                <a:srgbClr val="0000CC"/>
              </a:solidFill>
              <a:ea typeface="Noto Sans"/>
              <a:cs typeface="Noto Sans"/>
            </a:endParaRPr>
          </a:p>
          <a:p>
            <a:pPr lvl="1"/>
            <a:endParaRPr lang="es-MX" sz="2000" dirty="0"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lvl="1"/>
            <a:r>
              <a:rPr lang="es-MX" sz="2000" dirty="0">
                <a:ea typeface="Noto Sans"/>
                <a:cs typeface="Noto Sans"/>
              </a:rPr>
              <a:t>2. Programa Binacional para la erradicación de plagas del algodonero / 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Binational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Program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for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the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Eradication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of Cotton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Pests</a:t>
            </a:r>
            <a:endParaRPr lang="es-MX" sz="2000" b="1" dirty="0">
              <a:solidFill>
                <a:srgbClr val="000000"/>
              </a:solidFill>
              <a:ea typeface="Noto Sans"/>
              <a:cs typeface="Noto Sans"/>
            </a:endParaRPr>
          </a:p>
          <a:p>
            <a:pPr marL="0" lvl="1"/>
            <a:endParaRPr lang="es-MX" sz="2000" dirty="0">
              <a:solidFill>
                <a:srgbClr val="000000"/>
              </a:solidFill>
              <a:ea typeface="Noto Sans"/>
              <a:cs typeface="Noto Sans"/>
            </a:endParaRPr>
          </a:p>
          <a:p>
            <a:pPr marL="0" lvl="1"/>
            <a:r>
              <a:rPr lang="es-MX" sz="2000" dirty="0">
                <a:solidFill>
                  <a:srgbClr val="000000"/>
                </a:solidFill>
                <a:ea typeface="Noto Sans"/>
                <a:cs typeface="Noto Sans"/>
              </a:rPr>
              <a:t>3. Intercambio</a:t>
            </a:r>
            <a:r>
              <a:rPr lang="es-MX" sz="2000" dirty="0">
                <a:ea typeface="Noto Sans"/>
                <a:cs typeface="Noto Sans"/>
              </a:rPr>
              <a:t> comercial </a:t>
            </a:r>
            <a:r>
              <a:rPr lang="es-MX" sz="2000" dirty="0">
                <a:solidFill>
                  <a:srgbClr val="0000CC"/>
                </a:solidFill>
                <a:ea typeface="Noto Sans"/>
                <a:cs typeface="Noto Sans"/>
              </a:rPr>
              <a:t>/</a:t>
            </a:r>
            <a:r>
              <a:rPr lang="es-MX" sz="2000" dirty="0">
                <a:ea typeface="Noto Sans"/>
                <a:cs typeface="Noto Sans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ea typeface="Noto Sans"/>
                <a:cs typeface="Noto Sans"/>
              </a:rPr>
              <a:t>Trade Exchange</a:t>
            </a:r>
            <a:endParaRPr lang="es-MX" sz="2000" b="1" dirty="0">
              <a:solidFill>
                <a:srgbClr val="0000CC"/>
              </a:solidFill>
              <a:ea typeface="Noto Sans"/>
              <a:cs typeface="Noto Sans"/>
            </a:endParaRPr>
          </a:p>
          <a:p>
            <a:pPr marL="0" lvl="1"/>
            <a:endParaRPr lang="en-US" altLang="en-US" sz="2000" b="1" dirty="0">
              <a:solidFill>
                <a:srgbClr val="0000CC"/>
              </a:solidFill>
              <a:ea typeface="Noto Sans"/>
              <a:cs typeface="Noto Sans"/>
            </a:endParaRPr>
          </a:p>
          <a:p>
            <a:pPr marL="0" lvl="1"/>
            <a:r>
              <a:rPr lang="es-MX" sz="2000" dirty="0">
                <a:solidFill>
                  <a:srgbClr val="000000"/>
                </a:solidFill>
                <a:ea typeface="Noto Sans"/>
                <a:cs typeface="Noto Sans"/>
              </a:rPr>
              <a:t>4. Certificación electrónica (</a:t>
            </a:r>
            <a:r>
              <a:rPr lang="es-MX" sz="2000" dirty="0" err="1">
                <a:solidFill>
                  <a:srgbClr val="000000"/>
                </a:solidFill>
                <a:ea typeface="Noto Sans"/>
                <a:cs typeface="Noto Sans"/>
              </a:rPr>
              <a:t>ePhyto</a:t>
            </a:r>
            <a:r>
              <a:rPr lang="es-MX" sz="2000" dirty="0">
                <a:solidFill>
                  <a:srgbClr val="000000"/>
                </a:solidFill>
                <a:ea typeface="Noto Sans"/>
                <a:cs typeface="Noto Sans"/>
              </a:rPr>
              <a:t>) </a:t>
            </a:r>
            <a:r>
              <a:rPr lang="es-MX" sz="2000" dirty="0">
                <a:solidFill>
                  <a:srgbClr val="0000CC"/>
                </a:solidFill>
                <a:ea typeface="Noto Sans"/>
                <a:cs typeface="Noto Sans"/>
              </a:rPr>
              <a:t>/</a:t>
            </a:r>
            <a:r>
              <a:rPr lang="es-MX" sz="2000" dirty="0">
                <a:solidFill>
                  <a:srgbClr val="000000"/>
                </a:solidFill>
                <a:ea typeface="Noto Sans"/>
                <a:cs typeface="Noto Sans"/>
              </a:rPr>
              <a:t> </a:t>
            </a:r>
            <a:r>
              <a:rPr lang="en-US" sz="2000" b="1" dirty="0">
                <a:solidFill>
                  <a:srgbClr val="0000CC"/>
                </a:solidFill>
                <a:ea typeface="Noto Sans"/>
                <a:cs typeface="Arial"/>
              </a:rPr>
              <a:t>Electronic certification (</a:t>
            </a:r>
            <a:r>
              <a:rPr lang="en-US" sz="2000" b="1" dirty="0" err="1">
                <a:solidFill>
                  <a:srgbClr val="0000CC"/>
                </a:solidFill>
                <a:ea typeface="Noto Sans"/>
                <a:cs typeface="Arial"/>
              </a:rPr>
              <a:t>ePhyto</a:t>
            </a:r>
            <a:r>
              <a:rPr lang="en-US" sz="2000" b="1" dirty="0">
                <a:solidFill>
                  <a:srgbClr val="0000CC"/>
                </a:solidFill>
                <a:ea typeface="Noto Sans"/>
                <a:cs typeface="Arial"/>
              </a:rPr>
              <a:t>)</a:t>
            </a:r>
            <a:endParaRPr lang="es-MX" sz="2000" b="1" dirty="0">
              <a:solidFill>
                <a:srgbClr val="0000CC"/>
              </a:solidFill>
              <a:ea typeface="Noto Sans"/>
              <a:cs typeface="Noto Sans"/>
            </a:endParaRPr>
          </a:p>
          <a:p>
            <a:pPr marL="0" lvl="1"/>
            <a:endParaRPr lang="en-US" sz="2000" b="1" dirty="0">
              <a:solidFill>
                <a:srgbClr val="0000CC"/>
              </a:solidFill>
              <a:ea typeface="Noto Sans"/>
              <a:cs typeface="Arial"/>
            </a:endParaRPr>
          </a:p>
          <a:p>
            <a:pPr marL="0" lvl="1"/>
            <a:r>
              <a:rPr lang="es-MX" sz="2000" dirty="0">
                <a:solidFill>
                  <a:srgbClr val="000000"/>
                </a:solidFill>
                <a:ea typeface="Noto Sans"/>
                <a:cs typeface="Noto Sans"/>
              </a:rPr>
              <a:t>5. Exportación de esquejes de </a:t>
            </a:r>
            <a:r>
              <a:rPr lang="es-MX" sz="2000" dirty="0" err="1">
                <a:solidFill>
                  <a:srgbClr val="000000"/>
                </a:solidFill>
                <a:ea typeface="Noto Sans"/>
                <a:cs typeface="Noto Sans"/>
              </a:rPr>
              <a:t>Pelargonium</a:t>
            </a:r>
            <a:r>
              <a:rPr lang="es-MX" sz="2000" dirty="0">
                <a:solidFill>
                  <a:srgbClr val="000000"/>
                </a:solidFill>
                <a:ea typeface="Noto Sans"/>
                <a:cs typeface="Noto Sans"/>
              </a:rPr>
              <a:t> </a:t>
            </a:r>
            <a:r>
              <a:rPr lang="es-MX" sz="2000" dirty="0" err="1">
                <a:solidFill>
                  <a:srgbClr val="000000"/>
                </a:solidFill>
                <a:ea typeface="Noto Sans"/>
                <a:cs typeface="Noto Sans"/>
              </a:rPr>
              <a:t>spp</a:t>
            </a:r>
            <a:r>
              <a:rPr lang="es-MX" sz="2000" dirty="0">
                <a:solidFill>
                  <a:srgbClr val="000000"/>
                </a:solidFill>
                <a:ea typeface="Noto Sans"/>
                <a:cs typeface="Noto Sans"/>
              </a:rPr>
              <a:t>. de México a Canadá / </a:t>
            </a:r>
            <a:endParaRPr lang="en-US" sz="2000" dirty="0" err="1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0" lvl="1"/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  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Export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of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Pelargonium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spp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.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cuttings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from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Mexico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to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the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United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States</a:t>
            </a:r>
            <a:r>
              <a:rPr lang="es-MX" sz="2000" b="1" dirty="0">
                <a:solidFill>
                  <a:srgbClr val="0000CC"/>
                </a:solidFill>
                <a:ea typeface="Noto Sans"/>
                <a:cs typeface="Noto Sans"/>
              </a:rPr>
              <a:t> and </a:t>
            </a:r>
            <a:r>
              <a:rPr lang="es-MX" sz="2000" b="1" dirty="0" err="1">
                <a:solidFill>
                  <a:srgbClr val="0000CC"/>
                </a:solidFill>
                <a:ea typeface="Noto Sans"/>
                <a:cs typeface="Noto Sans"/>
              </a:rPr>
              <a:t>Canada</a:t>
            </a:r>
            <a:endParaRPr lang="en-US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15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0715" y="336754"/>
            <a:ext cx="6366909" cy="752266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s-MX"/>
              <a:t>Cancro bacteriano de los cítricos / </a:t>
            </a:r>
            <a:br>
              <a:rPr lang="es-MX"/>
            </a:br>
            <a:r>
              <a:rPr lang="en-US">
                <a:solidFill>
                  <a:srgbClr val="0000CC"/>
                </a:solidFill>
              </a:rPr>
              <a:t>Citrus bacterial canker</a:t>
            </a:r>
            <a:endParaRPr lang="es-MX" b="0">
              <a:solidFill>
                <a:srgbClr val="000000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6260498" y="1193258"/>
            <a:ext cx="5398969" cy="16027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600" dirty="0">
                <a:latin typeface="Noto Sans"/>
                <a:ea typeface="Noto Sans"/>
                <a:cs typeface="Noto Sans"/>
              </a:rPr>
              <a:t>Vigilancia en 28 entidades federativas: áreas de cultivo, traspatios y viveros, priorizando regiones transfronterizas o cercanas a sitios con presencia </a:t>
            </a:r>
            <a:r>
              <a:rPr lang="es-MX" sz="16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/ </a:t>
            </a:r>
            <a:r>
              <a:rPr lang="en-US" sz="16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Surveillance in 28 Federal Entities: crop areas, backyards, and nurseries, prioritizing border regions or areas near sites with known presence.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93" y="1789183"/>
            <a:ext cx="2708472" cy="223231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 flipV="1">
            <a:off x="8268238" y="2961321"/>
            <a:ext cx="1956417" cy="751887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 descr="Mapa&#10;&#10;Descripción generada automáticamente">
            <a:extLst>
              <a:ext uri="{FF2B5EF4-FFF2-40B4-BE49-F238E27FC236}">
                <a16:creationId xmlns:a16="http://schemas.microsoft.com/office/drawing/2014/main" id="{E8ACAF2B-B711-41F5-A5F2-8078DBEA783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17" y="2962252"/>
            <a:ext cx="5184204" cy="3681277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sp>
        <p:nvSpPr>
          <p:cNvPr id="15" name="Rectángulo 14"/>
          <p:cNvSpPr/>
          <p:nvPr/>
        </p:nvSpPr>
        <p:spPr>
          <a:xfrm>
            <a:off x="4152146" y="2618971"/>
            <a:ext cx="506596" cy="28313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6" name="Conector recto 15"/>
          <p:cNvCxnSpPr/>
          <p:nvPr/>
        </p:nvCxnSpPr>
        <p:spPr>
          <a:xfrm flipH="1" flipV="1">
            <a:off x="4251537" y="2906102"/>
            <a:ext cx="1979889" cy="3855105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645976" y="2677713"/>
            <a:ext cx="1637563" cy="237015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Mano sosteniendo una manzana verde&#10;&#10;El contenido generado por IA puede ser incorrecto.">
            <a:extLst>
              <a:ext uri="{FF2B5EF4-FFF2-40B4-BE49-F238E27FC236}">
                <a16:creationId xmlns:a16="http://schemas.microsoft.com/office/drawing/2014/main" id="{0B743729-228B-DE25-F86A-6628813CD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06" y="1886565"/>
            <a:ext cx="1638060" cy="1749549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98162A1-3E83-2513-9D14-A2EE123AAF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2285" t="2899" r="10851" b="8228"/>
          <a:stretch/>
        </p:blipFill>
        <p:spPr>
          <a:xfrm>
            <a:off x="654973" y="3767368"/>
            <a:ext cx="850729" cy="149951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536AD34-08BB-13C8-49B7-BFAB5F589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477762" y="3593268"/>
            <a:ext cx="1054984" cy="2293913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496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9709" y="445957"/>
            <a:ext cx="5427519" cy="534633"/>
          </a:xfrm>
        </p:spPr>
        <p:txBody>
          <a:bodyPr>
            <a:noAutofit/>
          </a:bodyPr>
          <a:lstStyle/>
          <a:p>
            <a:r>
              <a:rPr lang="es-MX" dirty="0" smtClean="0"/>
              <a:t>1. Acciones </a:t>
            </a:r>
            <a:r>
              <a:rPr lang="es-MX" dirty="0"/>
              <a:t>implementadas  /</a:t>
            </a:r>
            <a:r>
              <a:rPr lang="es-MX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MX" dirty="0" err="1">
                <a:solidFill>
                  <a:srgbClr val="0000CC"/>
                </a:solidFill>
              </a:rPr>
              <a:t>Actions</a:t>
            </a:r>
            <a:r>
              <a:rPr lang="es-MX" dirty="0">
                <a:solidFill>
                  <a:srgbClr val="0000CC"/>
                </a:solidFill>
              </a:rPr>
              <a:t> </a:t>
            </a:r>
            <a:r>
              <a:rPr lang="es-MX" dirty="0" err="1">
                <a:solidFill>
                  <a:srgbClr val="0000CC"/>
                </a:solidFill>
              </a:rPr>
              <a:t>implemented</a:t>
            </a:r>
            <a:r>
              <a:rPr lang="es-MX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32652" y="1619654"/>
            <a:ext cx="318934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400" b="1">
                <a:latin typeface="Noto Sans"/>
                <a:ea typeface="Noto Sans"/>
                <a:cs typeface="Noto Sans"/>
              </a:rPr>
              <a:t>COMUNICACIÓN DEL RIESGO</a:t>
            </a:r>
            <a:r>
              <a:rPr lang="es-MX" sz="1400" b="1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/ RISK COMMUNICATION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983096" y="2142874"/>
            <a:ext cx="171961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400" b="1" dirty="0">
                <a:latin typeface="Noto Sans"/>
                <a:ea typeface="Noto Sans"/>
                <a:cs typeface="Noto Sans"/>
              </a:rPr>
              <a:t>PODA /</a:t>
            </a:r>
            <a:r>
              <a:rPr lang="es-MX" sz="1400" b="1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PRUNING</a:t>
            </a:r>
            <a:endParaRPr lang="es-MX" sz="1400" b="1" dirty="0">
              <a:solidFill>
                <a:srgbClr val="0000CC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926867" y="1253911"/>
            <a:ext cx="242790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400" b="1" dirty="0">
                <a:latin typeface="Noto Sans"/>
                <a:ea typeface="Noto Sans"/>
                <a:cs typeface="Noto Sans"/>
              </a:rPr>
              <a:t>APLICACIÓN DE SULFATO DE COBRE /</a:t>
            </a:r>
            <a:r>
              <a:rPr lang="es-MX" sz="1400" b="1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APPLICATION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OF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COPPER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SULFATE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322840" y="1300048"/>
            <a:ext cx="270356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400" b="1" dirty="0">
                <a:latin typeface="Noto Sans"/>
                <a:ea typeface="Noto Sans"/>
                <a:cs typeface="Noto Sans"/>
              </a:rPr>
              <a:t>INCINERACIÓN DE MATERIAL VEGETAL PODADO /</a:t>
            </a:r>
            <a:r>
              <a:rPr lang="es-MX" sz="1400" b="1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INCINERATION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OF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PRUNED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PLANT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MATERIAL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935601" y="1328782"/>
            <a:ext cx="21312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400" b="1" dirty="0">
                <a:latin typeface="Noto Sans"/>
                <a:ea typeface="Noto Sans"/>
                <a:cs typeface="Noto Sans"/>
              </a:rPr>
              <a:t>MEDIDAS PROFILÁCTICAS /</a:t>
            </a:r>
            <a:r>
              <a:rPr lang="es-MX" sz="1400" b="1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PREVENTIVE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MEASURES</a:t>
            </a:r>
            <a:endParaRPr lang="es-MX" sz="1400" b="1" dirty="0">
              <a:solidFill>
                <a:srgbClr val="0000CC"/>
              </a:solidFill>
              <a:latin typeface="Noto Sans"/>
              <a:ea typeface="Noto Sans"/>
              <a:cs typeface="Noto Sans"/>
            </a:endParaRPr>
          </a:p>
        </p:txBody>
      </p:sp>
      <p:pic>
        <p:nvPicPr>
          <p:cNvPr id="13" name="10 Imagen">
            <a:extLst>
              <a:ext uri="{FF2B5EF4-FFF2-40B4-BE49-F238E27FC236}">
                <a16:creationId xmlns:a16="http://schemas.microsoft.com/office/drawing/2014/main" id="{DD27508C-9023-43D2-BF62-AC70E736B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 b="14854"/>
          <a:stretch/>
        </p:blipFill>
        <p:spPr bwMode="auto">
          <a:xfrm>
            <a:off x="472028" y="2987835"/>
            <a:ext cx="1800000" cy="18026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04494DB-34E5-43B0-AF22-ADB211387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/>
          <a:stretch/>
        </p:blipFill>
        <p:spPr bwMode="auto">
          <a:xfrm>
            <a:off x="5362511" y="2899487"/>
            <a:ext cx="1800000" cy="17967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A25754A-8161-450A-B266-47D86A736D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 b="17306"/>
          <a:stretch/>
        </p:blipFill>
        <p:spPr bwMode="auto">
          <a:xfrm>
            <a:off x="2950400" y="3281731"/>
            <a:ext cx="1800000" cy="18083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46AD328-9BE3-4287-AF5E-7AA65D24E9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7" b="23216"/>
          <a:stretch/>
        </p:blipFill>
        <p:spPr>
          <a:xfrm>
            <a:off x="7774622" y="3281733"/>
            <a:ext cx="1800000" cy="17969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9F9DD5-E9B8-48DF-86AC-7C6EA0B893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5" r="1692" b="39861"/>
          <a:stretch/>
        </p:blipFill>
        <p:spPr>
          <a:xfrm>
            <a:off x="10065828" y="3130494"/>
            <a:ext cx="1800000" cy="17988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20" name="Conector recto de flecha 19"/>
          <p:cNvCxnSpPr>
            <a:cxnSpLocks/>
          </p:cNvCxnSpPr>
          <p:nvPr/>
        </p:nvCxnSpPr>
        <p:spPr>
          <a:xfrm>
            <a:off x="3835975" y="2747986"/>
            <a:ext cx="14425" cy="533745"/>
          </a:xfrm>
          <a:prstGeom prst="straightConnector1">
            <a:avLst/>
          </a:prstGeom>
          <a:noFill/>
          <a:ln w="152400">
            <a:solidFill>
              <a:srgbClr val="69193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6198124" y="2320756"/>
            <a:ext cx="0" cy="539316"/>
          </a:xfrm>
          <a:prstGeom prst="straightConnector1">
            <a:avLst/>
          </a:prstGeom>
          <a:noFill/>
          <a:ln w="152400">
            <a:solidFill>
              <a:srgbClr val="69193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1373598" y="2320756"/>
            <a:ext cx="0" cy="539316"/>
          </a:xfrm>
          <a:prstGeom prst="straightConnector1">
            <a:avLst/>
          </a:prstGeom>
          <a:noFill/>
          <a:ln w="152400">
            <a:solidFill>
              <a:srgbClr val="69193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11044912" y="2526096"/>
            <a:ext cx="0" cy="539316"/>
          </a:xfrm>
          <a:prstGeom prst="straightConnector1">
            <a:avLst/>
          </a:prstGeom>
          <a:noFill/>
          <a:ln w="152400">
            <a:solidFill>
              <a:srgbClr val="69193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e 26"/>
          <p:cNvSpPr/>
          <p:nvPr/>
        </p:nvSpPr>
        <p:spPr>
          <a:xfrm>
            <a:off x="1283720" y="2297568"/>
            <a:ext cx="177757" cy="1777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</a:p>
        </p:txBody>
      </p:sp>
      <p:sp>
        <p:nvSpPr>
          <p:cNvPr id="28" name="Elipse 27"/>
          <p:cNvSpPr/>
          <p:nvPr/>
        </p:nvSpPr>
        <p:spPr>
          <a:xfrm>
            <a:off x="3754027" y="2659107"/>
            <a:ext cx="177757" cy="1777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</a:p>
        </p:txBody>
      </p:sp>
      <p:sp>
        <p:nvSpPr>
          <p:cNvPr id="29" name="Elipse 28"/>
          <p:cNvSpPr/>
          <p:nvPr/>
        </p:nvSpPr>
        <p:spPr>
          <a:xfrm>
            <a:off x="6113826" y="2297568"/>
            <a:ext cx="177757" cy="177757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</a:p>
        </p:txBody>
      </p:sp>
      <p:sp>
        <p:nvSpPr>
          <p:cNvPr id="31" name="Elipse 30"/>
          <p:cNvSpPr/>
          <p:nvPr/>
        </p:nvSpPr>
        <p:spPr>
          <a:xfrm>
            <a:off x="10933519" y="2403593"/>
            <a:ext cx="177757" cy="1777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</a:t>
            </a:r>
          </a:p>
        </p:txBody>
      </p:sp>
      <p:cxnSp>
        <p:nvCxnSpPr>
          <p:cNvPr id="34" name="Conector recto de flecha 33"/>
          <p:cNvCxnSpPr/>
          <p:nvPr/>
        </p:nvCxnSpPr>
        <p:spPr>
          <a:xfrm>
            <a:off x="8588365" y="2679926"/>
            <a:ext cx="14425" cy="533745"/>
          </a:xfrm>
          <a:prstGeom prst="straightConnector1">
            <a:avLst/>
          </a:prstGeom>
          <a:noFill/>
          <a:ln w="152400">
            <a:solidFill>
              <a:srgbClr val="69193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/>
          <p:cNvSpPr/>
          <p:nvPr/>
        </p:nvSpPr>
        <p:spPr>
          <a:xfrm>
            <a:off x="8498922" y="2656738"/>
            <a:ext cx="177757" cy="1777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3927724" y="5304163"/>
            <a:ext cx="7968137" cy="1470942"/>
            <a:chOff x="3850420" y="5145210"/>
            <a:chExt cx="7968137" cy="1470942"/>
          </a:xfrm>
        </p:grpSpPr>
        <p:sp>
          <p:nvSpPr>
            <p:cNvPr id="36" name="CuadroTexto 35"/>
            <p:cNvSpPr txBox="1"/>
            <p:nvPr/>
          </p:nvSpPr>
          <p:spPr>
            <a:xfrm>
              <a:off x="4066052" y="5145210"/>
              <a:ext cx="7295272" cy="400110"/>
            </a:xfrm>
            <a:prstGeom prst="rect">
              <a:avLst/>
            </a:prstGeom>
            <a:noFill/>
            <a:ln w="12700">
              <a:solidFill>
                <a:schemeClr val="bg2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MX"/>
              </a:defPPr>
              <a:lvl1pPr algn="ctr">
                <a:defRPr sz="2000" b="1">
                  <a:solidFill>
                    <a:schemeClr val="accent4">
                      <a:lumMod val="7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defRPr>
              </a:lvl1pPr>
            </a:lstStyle>
            <a:p>
              <a:r>
                <a:rPr lang="es-MX">
                  <a:latin typeface="Noto Sans"/>
                  <a:ea typeface="Noto Sans"/>
                  <a:cs typeface="Noto Sans"/>
                  <a:sym typeface="Arial"/>
                </a:rPr>
                <a:t>Situación actual /</a:t>
              </a:r>
              <a:r>
                <a:rPr lang="es-MX">
                  <a:solidFill>
                    <a:srgbClr val="BF9000"/>
                  </a:solidFill>
                  <a:latin typeface="Noto Sans"/>
                  <a:ea typeface="Noto Sans"/>
                  <a:cs typeface="Noto Sans"/>
                  <a:sym typeface="Arial"/>
                </a:rPr>
                <a:t> </a:t>
              </a:r>
              <a:r>
                <a:rPr lang="es-MX" err="1">
                  <a:solidFill>
                    <a:srgbClr val="0000CC"/>
                  </a:solidFill>
                  <a:latin typeface="Noto Sans"/>
                  <a:ea typeface="Noto Sans"/>
                  <a:cs typeface="Noto Sans"/>
                  <a:sym typeface="Arial"/>
                </a:rPr>
                <a:t>Current</a:t>
              </a:r>
              <a:r>
                <a:rPr lang="es-MX">
                  <a:solidFill>
                    <a:srgbClr val="0000CC"/>
                  </a:solidFill>
                  <a:latin typeface="Noto Sans"/>
                  <a:ea typeface="Noto Sans"/>
                  <a:cs typeface="Noto Sans"/>
                  <a:sym typeface="Arial"/>
                </a:rPr>
                <a:t> </a:t>
              </a:r>
              <a:r>
                <a:rPr lang="es-MX" err="1">
                  <a:solidFill>
                    <a:srgbClr val="0000CC"/>
                  </a:solidFill>
                  <a:latin typeface="Noto Sans"/>
                  <a:ea typeface="Noto Sans"/>
                  <a:cs typeface="Noto Sans"/>
                  <a:sym typeface="Arial"/>
                </a:rPr>
                <a:t>situation</a:t>
              </a:r>
              <a:endParaRPr lang="es-MX" err="1">
                <a:solidFill>
                  <a:srgbClr val="0000CC"/>
                </a:solidFill>
                <a:latin typeface="Noto Sans"/>
                <a:ea typeface="Noto Sans"/>
                <a:cs typeface="Noto Sans"/>
              </a:endParaRP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3850420" y="5578585"/>
              <a:ext cx="2378686" cy="7098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ctr"/>
              <a:r>
                <a:rPr lang="es-MX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Matamoros</a:t>
              </a:r>
            </a:p>
            <a:p>
              <a:pPr algn="ctr"/>
              <a:r>
                <a:rPr lang="es-MX" sz="1600" b="1">
                  <a:solidFill>
                    <a:schemeClr val="tx1"/>
                  </a:solidFill>
                </a:rPr>
                <a:t>Confinado  </a:t>
              </a:r>
              <a:r>
                <a:rPr lang="es-MX" sz="1600">
                  <a:solidFill>
                    <a:schemeClr val="tx1"/>
                  </a:solidFill>
                </a:rPr>
                <a:t>/</a:t>
              </a:r>
              <a:r>
                <a:rPr lang="es-MX" sz="16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s-MX" sz="1400" b="1">
                  <a:solidFill>
                    <a:srgbClr val="0000CC"/>
                  </a:solidFill>
                  <a:latin typeface="Noto Sans"/>
                  <a:ea typeface="Noto Sans"/>
                  <a:cs typeface="Noto Sans"/>
                </a:rPr>
                <a:t>Confined </a:t>
              </a:r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6420333" y="5585403"/>
              <a:ext cx="2730362" cy="718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ctr"/>
              <a:r>
                <a:rPr lang="es-MX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Reynosa</a:t>
              </a:r>
            </a:p>
            <a:p>
              <a:pPr algn="ctr"/>
              <a:r>
                <a:rPr lang="es-MX" b="1">
                  <a:solidFill>
                    <a:schemeClr val="tx1"/>
                  </a:solidFill>
                </a:rPr>
                <a:t>Confinado </a:t>
              </a:r>
              <a:r>
                <a:rPr lang="es-MX">
                  <a:solidFill>
                    <a:schemeClr val="tx1"/>
                  </a:solidFill>
                </a:rPr>
                <a:t>/</a:t>
              </a:r>
              <a:r>
                <a:rPr lang="es-MX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s-MX" sz="1400" b="1">
                  <a:solidFill>
                    <a:srgbClr val="0000CC"/>
                  </a:solidFill>
                  <a:latin typeface="Noto Sans"/>
                  <a:ea typeface="Noto Sans"/>
                  <a:cs typeface="Noto Sans"/>
                </a:rPr>
                <a:t>Confined </a:t>
              </a:r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9462025" y="5617962"/>
              <a:ext cx="2356532" cy="6752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ctr"/>
              <a:r>
                <a:rPr lang="es-MX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San Fernando</a:t>
              </a:r>
            </a:p>
            <a:p>
              <a:pPr algn="ctr"/>
              <a:r>
                <a:rPr lang="es-MX" b="1" dirty="0">
                  <a:solidFill>
                    <a:schemeClr val="tx1"/>
                  </a:solidFill>
                </a:rPr>
                <a:t>Erradicado </a:t>
              </a:r>
              <a:r>
                <a:rPr lang="es-MX" dirty="0">
                  <a:solidFill>
                    <a:schemeClr val="tx1"/>
                  </a:solidFill>
                </a:rPr>
                <a:t>/</a:t>
              </a:r>
              <a:r>
                <a:rPr lang="es-MX" dirty="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s-MX" sz="1400" b="1" err="1">
                  <a:solidFill>
                    <a:srgbClr val="0000CC"/>
                  </a:solidFill>
                  <a:latin typeface="Noto Sans"/>
                  <a:ea typeface="Noto Sans"/>
                  <a:cs typeface="Noto Sans"/>
                </a:rPr>
                <a:t>Eradicated</a:t>
              </a:r>
              <a:endParaRPr lang="es-MX" sz="1400" b="1">
                <a:solidFill>
                  <a:srgbClr val="0000CC"/>
                </a:solidFill>
                <a:latin typeface="Noto Sans"/>
                <a:ea typeface="Noto Sans"/>
                <a:cs typeface="Noto Sans"/>
              </a:endParaRPr>
            </a:p>
          </p:txBody>
        </p:sp>
        <p:cxnSp>
          <p:nvCxnSpPr>
            <p:cNvPr id="4" name="Conector recto 3"/>
            <p:cNvCxnSpPr/>
            <p:nvPr/>
          </p:nvCxnSpPr>
          <p:spPr>
            <a:xfrm flipH="1">
              <a:off x="11219544" y="5545320"/>
              <a:ext cx="141780" cy="1070832"/>
            </a:xfrm>
            <a:prstGeom prst="line">
              <a:avLst/>
            </a:prstGeom>
            <a:noFill/>
            <a:ln w="12700">
              <a:solidFill>
                <a:schemeClr val="bg2"/>
              </a:solidFill>
            </a:ln>
          </p:spPr>
        </p:cxnSp>
        <p:cxnSp>
          <p:nvCxnSpPr>
            <p:cNvPr id="9" name="Conector recto 8"/>
            <p:cNvCxnSpPr/>
            <p:nvPr/>
          </p:nvCxnSpPr>
          <p:spPr>
            <a:xfrm flipH="1">
              <a:off x="3906398" y="5145210"/>
              <a:ext cx="159654" cy="338707"/>
            </a:xfrm>
            <a:prstGeom prst="line">
              <a:avLst/>
            </a:prstGeom>
            <a:noFill/>
            <a:ln w="12700">
              <a:solidFill>
                <a:schemeClr val="bg2"/>
              </a:solidFill>
            </a:ln>
          </p:spPr>
        </p:cxnSp>
      </p:grpSp>
    </p:spTree>
    <p:extLst>
      <p:ext uri="{BB962C8B-B14F-4D97-AF65-F5344CB8AC3E}">
        <p14:creationId xmlns:p14="http://schemas.microsoft.com/office/powerpoint/2010/main" val="28074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3 Rectángulo"/>
          <p:cNvSpPr/>
          <p:nvPr/>
        </p:nvSpPr>
        <p:spPr>
          <a:xfrm>
            <a:off x="5971607" y="3600950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/>
              <a:t> </a:t>
            </a:r>
          </a:p>
        </p:txBody>
      </p:sp>
      <p:grpSp>
        <p:nvGrpSpPr>
          <p:cNvPr id="7" name="2 Grupo"/>
          <p:cNvGrpSpPr/>
          <p:nvPr/>
        </p:nvGrpSpPr>
        <p:grpSpPr>
          <a:xfrm>
            <a:off x="152400" y="1794715"/>
            <a:ext cx="8859915" cy="3829314"/>
            <a:chOff x="281466" y="1667710"/>
            <a:chExt cx="8074416" cy="3829314"/>
          </a:xfrm>
        </p:grpSpPr>
        <p:grpSp>
          <p:nvGrpSpPr>
            <p:cNvPr id="8" name="Grupo 7"/>
            <p:cNvGrpSpPr/>
            <p:nvPr/>
          </p:nvGrpSpPr>
          <p:grpSpPr>
            <a:xfrm>
              <a:off x="281466" y="1741760"/>
              <a:ext cx="4861127" cy="3580501"/>
              <a:chOff x="281466" y="1741760"/>
              <a:chExt cx="4861127" cy="3580501"/>
            </a:xfrm>
          </p:grpSpPr>
          <p:pic>
            <p:nvPicPr>
              <p:cNvPr id="10" name="Imagen 9"/>
              <p:cNvPicPr/>
              <p:nvPr/>
            </p:nvPicPr>
            <p:blipFill rotWithShape="1">
              <a:blip r:embed="rId3"/>
              <a:srcRect l="36250" t="17735" r="9785" b="15563"/>
              <a:stretch/>
            </p:blipFill>
            <p:spPr>
              <a:xfrm>
                <a:off x="281466" y="1741760"/>
                <a:ext cx="4861127" cy="3580501"/>
              </a:xfrm>
              <a:prstGeom prst="rect">
                <a:avLst/>
              </a:prstGeom>
            </p:spPr>
          </p:pic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4"/>
              <a:srcRect l="1071" t="79074" r="86185" b="7040"/>
              <a:stretch/>
            </p:blipFill>
            <p:spPr bwMode="auto">
              <a:xfrm>
                <a:off x="281466" y="4242785"/>
                <a:ext cx="1570159" cy="107947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2" name="9 Rectángulo"/>
              <p:cNvSpPr>
                <a:spLocks noChangeArrowheads="1"/>
              </p:cNvSpPr>
              <p:nvPr/>
            </p:nvSpPr>
            <p:spPr bwMode="auto">
              <a:xfrm>
                <a:off x="3096589" y="1757613"/>
                <a:ext cx="2037357" cy="584775"/>
              </a:xfrm>
              <a:prstGeom prst="rect">
                <a:avLst/>
              </a:prstGeom>
              <a:solidFill>
                <a:srgbClr val="9A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419" sz="1600" b="1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Gusano rosado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419" sz="1600" b="1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Pink Bollworm</a:t>
                </a:r>
              </a:p>
            </p:txBody>
          </p:sp>
        </p:grpSp>
        <p:graphicFrame>
          <p:nvGraphicFramePr>
            <p:cNvPr id="9" name="Diagrama 8"/>
            <p:cNvGraphicFramePr/>
            <p:nvPr>
              <p:extLst>
                <p:ext uri="{D42A27DB-BD31-4B8C-83A1-F6EECF244321}">
                  <p14:modId xmlns:p14="http://schemas.microsoft.com/office/powerpoint/2010/main" val="408737201"/>
                </p:ext>
              </p:extLst>
            </p:nvPr>
          </p:nvGraphicFramePr>
          <p:xfrm>
            <a:off x="5250264" y="1667710"/>
            <a:ext cx="3105618" cy="38293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  <p:grpSp>
        <p:nvGrpSpPr>
          <p:cNvPr id="13" name="Grupo 12"/>
          <p:cNvGrpSpPr/>
          <p:nvPr/>
        </p:nvGrpSpPr>
        <p:grpSpPr>
          <a:xfrm>
            <a:off x="9206208" y="2061315"/>
            <a:ext cx="2852788" cy="3564648"/>
            <a:chOff x="8758884" y="1690872"/>
            <a:chExt cx="2939967" cy="3938461"/>
          </a:xfrm>
        </p:grpSpPr>
        <p:sp>
          <p:nvSpPr>
            <p:cNvPr id="14" name="CuadroTexto 13"/>
            <p:cNvSpPr txBox="1"/>
            <p:nvPr/>
          </p:nvSpPr>
          <p:spPr>
            <a:xfrm>
              <a:off x="9390939" y="2893687"/>
              <a:ext cx="2307912" cy="1734265"/>
            </a:xfrm>
            <a:prstGeom prst="rect">
              <a:avLst/>
            </a:prstGeom>
            <a:noFill/>
            <a:ln w="38100">
              <a:solidFill>
                <a:srgbClr val="245C4F"/>
              </a:solidFill>
              <a:prstDash val="sys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MX" sz="1600" b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Se conservaron las zonas libres de Gusano rosado/</a:t>
              </a:r>
              <a:r>
                <a:rPr lang="es-MX" sz="1600" b="1">
                  <a:solidFill>
                    <a:srgbClr val="0000CC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Pink</a:t>
              </a:r>
              <a:r>
                <a:rPr lang="es-MX" sz="1600" b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s-MX" sz="1600" b="1" err="1">
                  <a:solidFill>
                    <a:srgbClr val="0000CC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bollworm</a:t>
              </a:r>
              <a:r>
                <a:rPr lang="es-MX" sz="1600" b="1">
                  <a:solidFill>
                    <a:srgbClr val="0000CC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 free </a:t>
              </a:r>
              <a:r>
                <a:rPr lang="es-MX" sz="1600" b="1" err="1">
                  <a:solidFill>
                    <a:srgbClr val="0000CC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areas</a:t>
              </a:r>
              <a:r>
                <a:rPr lang="es-MX" sz="1600" b="1">
                  <a:solidFill>
                    <a:srgbClr val="0000CC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s-MX" sz="1600" b="1" err="1">
                  <a:solidFill>
                    <a:srgbClr val="0000CC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were</a:t>
              </a:r>
              <a:r>
                <a:rPr lang="es-MX" sz="1600" b="1">
                  <a:solidFill>
                    <a:srgbClr val="0000CC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s-MX" sz="1600" b="1" err="1">
                  <a:solidFill>
                    <a:srgbClr val="0000CC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maintained</a:t>
              </a:r>
              <a:r>
                <a:rPr lang="es-MX" sz="1600" b="1">
                  <a:solidFill>
                    <a:srgbClr val="0000CC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</a:p>
          </p:txBody>
        </p:sp>
        <p:sp>
          <p:nvSpPr>
            <p:cNvPr id="15" name="Flecha derecha 14"/>
            <p:cNvSpPr/>
            <p:nvPr/>
          </p:nvSpPr>
          <p:spPr>
            <a:xfrm>
              <a:off x="9047581" y="3440779"/>
              <a:ext cx="269393" cy="640080"/>
            </a:xfrm>
            <a:prstGeom prst="rightArrow">
              <a:avLst/>
            </a:prstGeom>
            <a:solidFill>
              <a:srgbClr val="245C4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/>
            </a:p>
          </p:txBody>
        </p:sp>
        <p:sp>
          <p:nvSpPr>
            <p:cNvPr id="16" name="Cerrar llave 15"/>
            <p:cNvSpPr/>
            <p:nvPr/>
          </p:nvSpPr>
          <p:spPr>
            <a:xfrm flipH="1">
              <a:off x="8758884" y="1690872"/>
              <a:ext cx="423395" cy="3938461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sz="1600"/>
            </a:p>
          </p:txBody>
        </p:sp>
      </p:grp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52400" y="2553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ítulo 4"/>
          <p:cNvSpPr txBox="1">
            <a:spLocks/>
          </p:cNvSpPr>
          <p:nvPr/>
        </p:nvSpPr>
        <p:spPr>
          <a:xfrm>
            <a:off x="3515810" y="6215273"/>
            <a:ext cx="7093019" cy="640727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rgbClr val="691932"/>
                </a:solidFill>
                <a:latin typeface="Noto Sans"/>
                <a:ea typeface="Noto Sans"/>
                <a:cs typeface="Noto Sans"/>
                <a:sym typeface="Arial"/>
              </a:rPr>
              <a:t>El Programa Binacional inició en 2002 en Chihuahua /</a:t>
            </a:r>
            <a:r>
              <a:rPr lang="es-MX" sz="1800" dirty="0">
                <a:solidFill>
                  <a:srgbClr val="691932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n-US" sz="1800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Binational Eradication Program began in 2002 in Chihuahua</a:t>
            </a:r>
            <a:r>
              <a:rPr lang="en-US" sz="2000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. </a:t>
            </a:r>
            <a:endParaRPr lang="es-MX" sz="2000">
              <a:solidFill>
                <a:srgbClr val="0000CC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286" name="CuadroTexto 285">
            <a:extLst>
              <a:ext uri="{FF2B5EF4-FFF2-40B4-BE49-F238E27FC236}">
                <a16:creationId xmlns:a16="http://schemas.microsoft.com/office/drawing/2014/main" id="{E261C4E4-4AB0-0F71-D2CE-90D25378E2D9}"/>
              </a:ext>
            </a:extLst>
          </p:cNvPr>
          <p:cNvSpPr txBox="1"/>
          <p:nvPr/>
        </p:nvSpPr>
        <p:spPr>
          <a:xfrm>
            <a:off x="154612" y="259522"/>
            <a:ext cx="7034692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2000" b="1" dirty="0">
                <a:solidFill>
                  <a:srgbClr val="961932"/>
                </a:solidFill>
                <a:latin typeface="Noto Sans"/>
              </a:rPr>
              <a:t>2. Programa</a:t>
            </a:r>
            <a:r>
              <a:rPr lang="es-MX" sz="2000" b="1" baseline="0" dirty="0">
                <a:solidFill>
                  <a:srgbClr val="961932"/>
                </a:solidFill>
                <a:latin typeface="Noto Sans"/>
              </a:rPr>
              <a:t> Binacional para la erradicación de plagas del algodonero</a:t>
            </a:r>
            <a:r>
              <a:rPr lang="es-MX" sz="2000" b="1" baseline="0" dirty="0">
                <a:latin typeface="Noto Sans"/>
              </a:rPr>
              <a:t> / </a:t>
            </a:r>
            <a:r>
              <a:rPr lang="es-MX" sz="2000" b="1" baseline="0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Binational</a:t>
            </a:r>
            <a:r>
              <a:rPr lang="es-MX" sz="2000" b="1" baseline="0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2000" b="1" baseline="0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Program</a:t>
            </a:r>
            <a:r>
              <a:rPr lang="es-MX" sz="2000" b="1" baseline="0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for</a:t>
            </a:r>
            <a:r>
              <a:rPr lang="es-MX" sz="20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the</a:t>
            </a:r>
            <a:r>
              <a:rPr lang="es-MX" sz="20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Eradication</a:t>
            </a:r>
            <a:r>
              <a:rPr lang="es-MX" sz="20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of Cotton </a:t>
            </a:r>
            <a:r>
              <a:rPr lang="es-MX" sz="20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Pests</a:t>
            </a:r>
            <a:endParaRPr lang="es-ES" sz="2000" b="1" dirty="0">
              <a:solidFill>
                <a:srgbClr val="0000CC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230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8804712" y="1185067"/>
            <a:ext cx="3130312" cy="4091784"/>
            <a:chOff x="8674170" y="1727265"/>
            <a:chExt cx="2708309" cy="4026444"/>
          </a:xfrm>
        </p:grpSpPr>
        <p:sp>
          <p:nvSpPr>
            <p:cNvPr id="7" name="CuadroTexto 6"/>
            <p:cNvSpPr txBox="1"/>
            <p:nvPr/>
          </p:nvSpPr>
          <p:spPr>
            <a:xfrm>
              <a:off x="8941774" y="1862621"/>
              <a:ext cx="2440705" cy="1544595"/>
            </a:xfrm>
            <a:prstGeom prst="rect">
              <a:avLst/>
            </a:prstGeom>
            <a:noFill/>
            <a:ln w="38100">
              <a:solidFill>
                <a:srgbClr val="245C4F"/>
              </a:solidFill>
              <a:prstDash val="sysDash"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MX" sz="1600" dirty="0">
                  <a:latin typeface="Noto Sans"/>
                  <a:ea typeface="Noto Sans"/>
                  <a:cs typeface="Noto Sans"/>
                </a:rPr>
                <a:t>Se conservaron las zonas libres de Picudo del algodonero</a:t>
              </a:r>
            </a:p>
            <a:p>
              <a:endParaRPr lang="en-US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r>
                <a:rPr lang="en-US" sz="1600" dirty="0">
                  <a:solidFill>
                    <a:srgbClr val="0000CC"/>
                  </a:solidFill>
                  <a:latin typeface="Noto Sans"/>
                  <a:ea typeface="Noto Sans"/>
                  <a:cs typeface="Noto Sans"/>
                </a:rPr>
                <a:t>Boll weevil free areas were maintained</a:t>
              </a:r>
              <a:endParaRPr lang="es-MX" sz="1600" dirty="0">
                <a:solidFill>
                  <a:srgbClr val="0000CC"/>
                </a:solidFill>
                <a:latin typeface="Noto Sans"/>
                <a:ea typeface="Noto Sans"/>
                <a:cs typeface="Noto Sans"/>
              </a:endParaRPr>
            </a:p>
          </p:txBody>
        </p:sp>
        <p:sp>
          <p:nvSpPr>
            <p:cNvPr id="8" name="Flecha derecha 7"/>
            <p:cNvSpPr/>
            <p:nvPr/>
          </p:nvSpPr>
          <p:spPr>
            <a:xfrm>
              <a:off x="9049432" y="3491989"/>
              <a:ext cx="203459" cy="545216"/>
            </a:xfrm>
            <a:prstGeom prst="rightArrow">
              <a:avLst/>
            </a:prstGeom>
            <a:solidFill>
              <a:srgbClr val="245C4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Cerrar llave 8"/>
            <p:cNvSpPr/>
            <p:nvPr/>
          </p:nvSpPr>
          <p:spPr>
            <a:xfrm>
              <a:off x="8674170" y="1727265"/>
              <a:ext cx="182238" cy="4026444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0" name="Rectángulo 9"/>
          <p:cNvSpPr/>
          <p:nvPr/>
        </p:nvSpPr>
        <p:spPr>
          <a:xfrm>
            <a:off x="3293751" y="5411494"/>
            <a:ext cx="5599034" cy="1384995"/>
          </a:xfrm>
          <a:prstGeom prst="rect">
            <a:avLst/>
          </a:prstGeom>
          <a:solidFill>
            <a:srgbClr val="9900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MX" b="1" dirty="0">
                <a:solidFill>
                  <a:schemeClr val="bg1"/>
                </a:solidFill>
                <a:latin typeface="Noto Sans"/>
                <a:ea typeface="Noto Sans"/>
                <a:cs typeface="Noto Sans"/>
              </a:rPr>
              <a:t>85% en zonas libres de Picudo del algodonero.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s-MX" sz="1200" b="1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85% </a:t>
            </a:r>
            <a:r>
              <a:rPr lang="es-MX" b="1" dirty="0" err="1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of</a:t>
            </a:r>
            <a:r>
              <a:rPr lang="es-MX" b="1" dirty="0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b="1" dirty="0" err="1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the</a:t>
            </a:r>
            <a:r>
              <a:rPr lang="es-MX" b="1" dirty="0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b="1" dirty="0" err="1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cotton</a:t>
            </a:r>
            <a:r>
              <a:rPr lang="es-MX" b="1" dirty="0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b="1" dirty="0" err="1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crop</a:t>
            </a:r>
            <a:r>
              <a:rPr lang="es-MX" b="1" dirty="0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b="1" dirty="0" err="1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area</a:t>
            </a:r>
            <a:r>
              <a:rPr lang="es-MX" b="1" dirty="0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b="1" dirty="0" err="1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is</a:t>
            </a:r>
            <a:r>
              <a:rPr lang="es-MX" b="1" dirty="0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 free </a:t>
            </a:r>
            <a:r>
              <a:rPr lang="es-MX" b="1" dirty="0" err="1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areas</a:t>
            </a:r>
            <a:r>
              <a:rPr lang="es-MX" b="1" dirty="0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b="1" dirty="0" err="1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of</a:t>
            </a:r>
            <a:r>
              <a:rPr lang="es-MX" b="1" dirty="0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b="1" dirty="0" err="1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Boll</a:t>
            </a:r>
            <a:r>
              <a:rPr lang="es-MX" b="1" dirty="0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b="1" dirty="0" err="1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weevil</a:t>
            </a:r>
            <a:r>
              <a:rPr lang="es-MX" b="1" dirty="0">
                <a:solidFill>
                  <a:srgbClr val="00B0F0"/>
                </a:solidFill>
                <a:latin typeface="Noto Sans"/>
                <a:ea typeface="Noto Sans"/>
                <a:cs typeface="Noto Sans"/>
              </a:rPr>
              <a:t>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" y="1195778"/>
            <a:ext cx="5605876" cy="416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9082373" y="3566174"/>
            <a:ext cx="3001850" cy="23083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MX" sz="16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 realizaron acciones para la supresión de la plaga en La Región Lagunera y norte de Tamaulipas.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MX" sz="1600" b="1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600">
                <a:solidFill>
                  <a:srgbClr val="0000C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Actions were carried out for the suppression of the pest  in the Lagunera Region and northern Tamaulipas.</a:t>
            </a:r>
            <a:endParaRPr lang="es-MX" sz="1600">
              <a:solidFill>
                <a:srgbClr val="0000CC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260027" y="1228272"/>
            <a:ext cx="8549098" cy="4228048"/>
            <a:chOff x="346387" y="1283368"/>
            <a:chExt cx="8549098" cy="4228048"/>
          </a:xfrm>
        </p:grpSpPr>
        <p:sp>
          <p:nvSpPr>
            <p:cNvPr id="14" name="23 Rectángulo"/>
            <p:cNvSpPr/>
            <p:nvPr/>
          </p:nvSpPr>
          <p:spPr>
            <a:xfrm>
              <a:off x="5971607" y="3061454"/>
              <a:ext cx="2487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/>
                <a:t> </a:t>
              </a:r>
            </a:p>
          </p:txBody>
        </p:sp>
        <p:graphicFrame>
          <p:nvGraphicFramePr>
            <p:cNvPr id="15" name="Diagrama 14"/>
            <p:cNvGraphicFramePr/>
            <p:nvPr>
              <p:extLst>
                <p:ext uri="{D42A27DB-BD31-4B8C-83A1-F6EECF244321}">
                  <p14:modId xmlns:p14="http://schemas.microsoft.com/office/powerpoint/2010/main" val="1488453303"/>
                </p:ext>
              </p:extLst>
            </p:nvPr>
          </p:nvGraphicFramePr>
          <p:xfrm>
            <a:off x="5922803" y="1283368"/>
            <a:ext cx="2972682" cy="42280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6" name="9 Rectángulo"/>
            <p:cNvSpPr>
              <a:spLocks noChangeArrowheads="1"/>
            </p:cNvSpPr>
            <p:nvPr/>
          </p:nvSpPr>
          <p:spPr bwMode="auto">
            <a:xfrm>
              <a:off x="2987789" y="1309217"/>
              <a:ext cx="2735605" cy="646331"/>
            </a:xfrm>
            <a:prstGeom prst="rect">
              <a:avLst/>
            </a:prstGeom>
            <a:solidFill>
              <a:srgbClr val="9A0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s-MX" altLang="es-419" sz="1800" b="1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Picudo del algodonero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s-MX" altLang="es-419" sz="1800" b="1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Boll weevil</a:t>
              </a: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9"/>
            <a:srcRect l="1071" t="79074" r="86185" b="7040"/>
            <a:stretch/>
          </p:blipFill>
          <p:spPr bwMode="auto">
            <a:xfrm>
              <a:off x="346387" y="4143732"/>
              <a:ext cx="1570159" cy="10794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261C4E4-4AB0-0F71-D2CE-90D25378E2D9}"/>
              </a:ext>
            </a:extLst>
          </p:cNvPr>
          <p:cNvSpPr txBox="1"/>
          <p:nvPr/>
        </p:nvSpPr>
        <p:spPr>
          <a:xfrm>
            <a:off x="76231" y="178322"/>
            <a:ext cx="7034692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2000" b="1" dirty="0">
                <a:solidFill>
                  <a:srgbClr val="961932"/>
                </a:solidFill>
                <a:latin typeface="Noto Sans"/>
              </a:rPr>
              <a:t>2. Programa</a:t>
            </a:r>
            <a:r>
              <a:rPr lang="es-MX" sz="2000" b="1" baseline="0" dirty="0">
                <a:solidFill>
                  <a:srgbClr val="961932"/>
                </a:solidFill>
                <a:latin typeface="Noto Sans"/>
              </a:rPr>
              <a:t> Binacional para la erradicación de plagas del algodonero</a:t>
            </a:r>
            <a:r>
              <a:rPr lang="es-MX" sz="2000" b="1" baseline="0" dirty="0">
                <a:latin typeface="Noto Sans"/>
              </a:rPr>
              <a:t> / </a:t>
            </a:r>
            <a:r>
              <a:rPr lang="es-MX" sz="2000" b="1" baseline="0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Binational</a:t>
            </a:r>
            <a:r>
              <a:rPr lang="es-MX" sz="2000" b="1" baseline="0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2000" b="1" baseline="0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Program</a:t>
            </a:r>
            <a:r>
              <a:rPr lang="es-MX" sz="2000" b="1" baseline="0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for</a:t>
            </a:r>
            <a:r>
              <a:rPr lang="es-MX" sz="20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the</a:t>
            </a:r>
            <a:r>
              <a:rPr lang="es-MX" sz="20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20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Eradication</a:t>
            </a:r>
            <a:r>
              <a:rPr lang="es-MX" sz="20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of Cotton </a:t>
            </a:r>
            <a:r>
              <a:rPr lang="es-MX" sz="2000" b="1" dirty="0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Pests</a:t>
            </a:r>
            <a:endParaRPr lang="es-ES" sz="2000" b="1" dirty="0">
              <a:solidFill>
                <a:srgbClr val="0000CC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66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164907" y="353562"/>
            <a:ext cx="6721668" cy="6348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smtClean="0">
                <a:solidFill>
                  <a:srgbClr val="691932"/>
                </a:solidFill>
                <a:latin typeface="Noto Sans"/>
                <a:ea typeface="Noto Sans"/>
                <a:cs typeface="Noto Sans"/>
              </a:rPr>
              <a:t>2. </a:t>
            </a:r>
            <a:r>
              <a:rPr lang="en-US" sz="2000" b="1" dirty="0" err="1" smtClean="0">
                <a:solidFill>
                  <a:srgbClr val="691932"/>
                </a:solidFill>
                <a:latin typeface="Noto Sans"/>
                <a:ea typeface="Noto Sans"/>
                <a:cs typeface="Noto Sans"/>
              </a:rPr>
              <a:t>Logros</a:t>
            </a:r>
            <a:r>
              <a:rPr lang="en-US" sz="2000" b="1" dirty="0" smtClean="0">
                <a:solidFill>
                  <a:srgbClr val="691932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n-US" sz="2000" b="1" dirty="0">
                <a:solidFill>
                  <a:srgbClr val="691932"/>
                </a:solidFill>
                <a:latin typeface="Noto Sans"/>
                <a:ea typeface="Noto Sans"/>
                <a:cs typeface="Noto Sans"/>
              </a:rPr>
              <a:t>y </a:t>
            </a:r>
            <a:r>
              <a:rPr lang="en-US" sz="2000" b="1" dirty="0" err="1">
                <a:solidFill>
                  <a:srgbClr val="691932"/>
                </a:solidFill>
                <a:latin typeface="Noto Sans"/>
                <a:ea typeface="Noto Sans"/>
                <a:cs typeface="Noto Sans"/>
              </a:rPr>
              <a:t>beneficios</a:t>
            </a:r>
            <a:r>
              <a:rPr lang="en-US" sz="2000" b="1" dirty="0">
                <a:solidFill>
                  <a:srgbClr val="691932"/>
                </a:solidFill>
                <a:latin typeface="Noto Sans"/>
                <a:ea typeface="Noto Sans"/>
                <a:cs typeface="Noto Sans"/>
              </a:rPr>
              <a:t> / </a:t>
            </a:r>
            <a:r>
              <a:rPr lang="en-US" sz="20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Achievements and benefits </a:t>
            </a:r>
            <a:endParaRPr lang="en-US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900483109"/>
              </p:ext>
            </p:extLst>
          </p:nvPr>
        </p:nvGraphicFramePr>
        <p:xfrm>
          <a:off x="57148" y="1083479"/>
          <a:ext cx="8194678" cy="4793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4"/>
          <a:stretch/>
        </p:blipFill>
        <p:spPr>
          <a:xfrm>
            <a:off x="8604251" y="1280124"/>
            <a:ext cx="3454399" cy="424437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295650" y="5874717"/>
            <a:ext cx="8896349" cy="707886"/>
          </a:xfrm>
          <a:prstGeom prst="rect">
            <a:avLst/>
          </a:prstGeom>
          <a:solidFill>
            <a:schemeClr val="bg1"/>
          </a:solidFill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b="1" i="1">
                <a:latin typeface="Noto Sans"/>
                <a:ea typeface="Noto Sans"/>
                <a:cs typeface="Noto Sans"/>
              </a:rPr>
              <a:t>24 </a:t>
            </a:r>
            <a:r>
              <a:rPr lang="en-US" sz="2000" b="1" i="1" err="1">
                <a:latin typeface="Noto Sans"/>
                <a:ea typeface="Noto Sans"/>
                <a:cs typeface="Noto Sans"/>
              </a:rPr>
              <a:t>años</a:t>
            </a:r>
            <a:r>
              <a:rPr lang="en-US" sz="2000" b="1" i="1">
                <a:latin typeface="Noto Sans"/>
                <a:ea typeface="Noto Sans"/>
                <a:cs typeface="Noto Sans"/>
              </a:rPr>
              <a:t> </a:t>
            </a:r>
            <a:r>
              <a:rPr lang="en-US" sz="2000" b="1" i="1" err="1">
                <a:latin typeface="Noto Sans"/>
                <a:ea typeface="Noto Sans"/>
                <a:cs typeface="Noto Sans"/>
              </a:rPr>
              <a:t>consecutivos</a:t>
            </a:r>
            <a:r>
              <a:rPr lang="en-US" sz="2000" b="1" i="1">
                <a:latin typeface="Noto Sans"/>
                <a:ea typeface="Noto Sans"/>
                <a:cs typeface="Noto Sans"/>
              </a:rPr>
              <a:t> </a:t>
            </a:r>
            <a:r>
              <a:rPr lang="en-US" sz="2000" i="1">
                <a:latin typeface="Noto Sans"/>
                <a:ea typeface="Noto Sans"/>
                <a:cs typeface="Noto Sans"/>
              </a:rPr>
              <a:t>de </a:t>
            </a:r>
            <a:r>
              <a:rPr lang="en-US" sz="2000" i="1" err="1">
                <a:latin typeface="Noto Sans"/>
                <a:ea typeface="Noto Sans"/>
                <a:cs typeface="Noto Sans"/>
              </a:rPr>
              <a:t>trabajo</a:t>
            </a:r>
            <a:r>
              <a:rPr lang="en-US" sz="2000" i="1">
                <a:latin typeface="Noto Sans"/>
                <a:ea typeface="Noto Sans"/>
                <a:cs typeface="Noto Sans"/>
              </a:rPr>
              <a:t> </a:t>
            </a:r>
            <a:r>
              <a:rPr lang="en-US" sz="2000" i="1" err="1">
                <a:latin typeface="Noto Sans"/>
                <a:ea typeface="Noto Sans"/>
                <a:cs typeface="Noto Sans"/>
              </a:rPr>
              <a:t>cooperativo</a:t>
            </a:r>
            <a:r>
              <a:rPr lang="en-US" sz="2000" i="1">
                <a:latin typeface="Noto Sans"/>
                <a:ea typeface="Noto Sans"/>
                <a:cs typeface="Noto Sans"/>
              </a:rPr>
              <a:t>, </a:t>
            </a:r>
            <a:r>
              <a:rPr lang="en-US" sz="2000" i="1" err="1">
                <a:latin typeface="Noto Sans"/>
                <a:ea typeface="Noto Sans"/>
                <a:cs typeface="Noto Sans"/>
              </a:rPr>
              <a:t>colaborativo</a:t>
            </a:r>
            <a:r>
              <a:rPr lang="en-US" sz="2000" i="1">
                <a:latin typeface="Noto Sans"/>
                <a:ea typeface="Noto Sans"/>
                <a:cs typeface="Noto Sans"/>
              </a:rPr>
              <a:t> y </a:t>
            </a:r>
            <a:r>
              <a:rPr lang="en-US" sz="2000" i="1" err="1">
                <a:latin typeface="Noto Sans"/>
                <a:ea typeface="Noto Sans"/>
                <a:cs typeface="Noto Sans"/>
              </a:rPr>
              <a:t>coordinado</a:t>
            </a:r>
            <a:r>
              <a:rPr lang="en-US" sz="2000" i="1">
                <a:latin typeface="Noto Sans"/>
                <a:ea typeface="Noto Sans"/>
                <a:cs typeface="Noto Sans"/>
              </a:rPr>
              <a:t>/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altLang="es-MX" sz="2000" b="1" i="1">
                <a:solidFill>
                  <a:srgbClr val="0000CC"/>
                </a:solidFill>
                <a:latin typeface="inherit"/>
              </a:rPr>
              <a:t>24 </a:t>
            </a:r>
            <a:r>
              <a:rPr lang="es-MX" altLang="es-MX" sz="2000" b="1" i="1" err="1">
                <a:solidFill>
                  <a:srgbClr val="0000CC"/>
                </a:solidFill>
                <a:latin typeface="inherit"/>
              </a:rPr>
              <a:t>consecutive</a:t>
            </a:r>
            <a:r>
              <a:rPr lang="es-MX" altLang="es-MX" sz="2000" b="1" i="1">
                <a:solidFill>
                  <a:srgbClr val="0000CC"/>
                </a:solidFill>
                <a:latin typeface="inherit"/>
              </a:rPr>
              <a:t> </a:t>
            </a:r>
            <a:r>
              <a:rPr lang="es-MX" altLang="es-MX" sz="2000" b="1" i="1" err="1">
                <a:solidFill>
                  <a:srgbClr val="0000CC"/>
                </a:solidFill>
                <a:latin typeface="inherit"/>
              </a:rPr>
              <a:t>years</a:t>
            </a:r>
            <a:r>
              <a:rPr lang="es-MX" altLang="es-MX" sz="2000" b="1" i="1">
                <a:solidFill>
                  <a:srgbClr val="0000CC"/>
                </a:solidFill>
                <a:latin typeface="inherit"/>
              </a:rPr>
              <a:t> </a:t>
            </a:r>
            <a:r>
              <a:rPr lang="es-MX" altLang="es-MX" sz="2000" i="1">
                <a:solidFill>
                  <a:srgbClr val="0000CC"/>
                </a:solidFill>
                <a:latin typeface="inherit"/>
              </a:rPr>
              <a:t>of </a:t>
            </a:r>
            <a:r>
              <a:rPr lang="es-MX" altLang="es-MX" sz="2000" i="1" err="1">
                <a:solidFill>
                  <a:srgbClr val="0000CC"/>
                </a:solidFill>
                <a:latin typeface="inherit"/>
              </a:rPr>
              <a:t>cooperative</a:t>
            </a:r>
            <a:r>
              <a:rPr lang="es-MX" altLang="es-MX" sz="2000" i="1">
                <a:solidFill>
                  <a:srgbClr val="0000CC"/>
                </a:solidFill>
                <a:latin typeface="inherit"/>
              </a:rPr>
              <a:t>, </a:t>
            </a:r>
            <a:r>
              <a:rPr lang="es-MX" altLang="es-MX" sz="2000" i="1" err="1">
                <a:solidFill>
                  <a:srgbClr val="0000CC"/>
                </a:solidFill>
                <a:latin typeface="inherit"/>
              </a:rPr>
              <a:t>collaborative</a:t>
            </a:r>
            <a:r>
              <a:rPr lang="es-MX" altLang="es-MX" sz="2000" i="1">
                <a:solidFill>
                  <a:srgbClr val="0000CC"/>
                </a:solidFill>
                <a:latin typeface="inherit"/>
              </a:rPr>
              <a:t> and </a:t>
            </a:r>
            <a:r>
              <a:rPr lang="es-MX" altLang="es-MX" sz="2000" i="1" err="1">
                <a:solidFill>
                  <a:srgbClr val="0000CC"/>
                </a:solidFill>
                <a:latin typeface="inherit"/>
              </a:rPr>
              <a:t>coordinated</a:t>
            </a:r>
            <a:r>
              <a:rPr lang="es-MX" altLang="es-MX" sz="2000" i="1">
                <a:solidFill>
                  <a:srgbClr val="0000CC"/>
                </a:solidFill>
                <a:latin typeface="inherit"/>
              </a:rPr>
              <a:t> </a:t>
            </a:r>
            <a:r>
              <a:rPr lang="es-MX" altLang="es-MX" sz="2000" i="1" err="1">
                <a:solidFill>
                  <a:srgbClr val="0000CC"/>
                </a:solidFill>
                <a:latin typeface="inherit"/>
              </a:rPr>
              <a:t>work</a:t>
            </a:r>
            <a:r>
              <a:rPr lang="es-MX" altLang="es-MX" sz="700" i="1">
                <a:solidFill>
                  <a:srgbClr val="0000CC"/>
                </a:solidFill>
              </a:rPr>
              <a:t> </a:t>
            </a:r>
            <a:endParaRPr lang="es-MX" altLang="es-MX" sz="1600" i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2400" y="2553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D945680F-30EA-BE45-A638-354E45E8C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87" y="2139879"/>
            <a:ext cx="3048000" cy="2093844"/>
          </a:xfrm>
          <a:prstGeom prst="rect">
            <a:avLst/>
          </a:prstGeom>
        </p:spPr>
      </p:pic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>
          <a:xfrm>
            <a:off x="148292" y="309666"/>
            <a:ext cx="7203109" cy="974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MX" sz="2400" dirty="0">
                <a:solidFill>
                  <a:srgbClr val="691932"/>
                </a:solidFill>
                <a:latin typeface="Noto Sans"/>
              </a:rPr>
              <a:t>3. Intercambio comercial</a:t>
            </a:r>
            <a:r>
              <a:rPr lang="es-MX" sz="2400" b="0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2400" b="0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/</a:t>
            </a:r>
            <a:r>
              <a:rPr lang="es-MX" sz="2400" b="0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Trade Exchange</a:t>
            </a:r>
            <a:endParaRPr lang="es-MX" sz="2400" b="0" dirty="0">
              <a:solidFill>
                <a:srgbClr val="000000"/>
              </a:solidFill>
              <a:latin typeface="Noto Sans"/>
              <a:ea typeface="Noto Sans"/>
              <a:cs typeface="Noto Sans"/>
            </a:endParaRPr>
          </a:p>
          <a:p>
            <a:endParaRPr lang="es-MX" sz="2400" dirty="0">
              <a:solidFill>
                <a:srgbClr val="691932"/>
              </a:solidFill>
              <a:latin typeface="Noto Sans"/>
              <a:ea typeface="Noto Sans"/>
              <a:cs typeface="Noto Sans"/>
            </a:endParaRPr>
          </a:p>
          <a:p>
            <a:endParaRPr lang="es-MX" sz="2400">
              <a:solidFill>
                <a:srgbClr val="691932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5" name="Marcador de número de diapositiva 2"/>
          <p:cNvSpPr txBox="1">
            <a:spLocks/>
          </p:cNvSpPr>
          <p:nvPr/>
        </p:nvSpPr>
        <p:spPr>
          <a:xfrm>
            <a:off x="11079893" y="6397539"/>
            <a:ext cx="1015312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050" b="0" kern="1200">
                <a:solidFill>
                  <a:srgbClr val="A87B23"/>
                </a:solidFill>
                <a:latin typeface="Noto Sans" panose="020B0502040504020204" pitchFamily="34" charset="0"/>
                <a:ea typeface="Noto Sans" pitchFamily="34" charset="0"/>
                <a:cs typeface="Noto Sans" panose="020B050204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334C5F-93F6-42D3-BB3F-E662716AF7D3}" type="slidenum">
              <a:rPr lang="es-MX" sz="1400" smtClean="0"/>
              <a:pPr/>
              <a:t>8</a:t>
            </a:fld>
            <a:endParaRPr lang="es-MX" sz="14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D65FDE-D2D1-03C2-18FB-9F2516C7D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267" y="5775919"/>
            <a:ext cx="720000" cy="72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97413EF-BB05-6807-5330-8EA6ABE229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519" y="4649099"/>
            <a:ext cx="720000" cy="72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69DE77D-0CB8-38E7-997D-D2EF6107A8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4" y="4817783"/>
            <a:ext cx="720000" cy="720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99DCBFA-85CD-6431-DBB5-FD70AA82ED62}"/>
              </a:ext>
            </a:extLst>
          </p:cNvPr>
          <p:cNvSpPr txBox="1"/>
          <p:nvPr/>
        </p:nvSpPr>
        <p:spPr>
          <a:xfrm>
            <a:off x="851987" y="1396471"/>
            <a:ext cx="353568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400" b="1" u="sng" dirty="0">
                <a:solidFill>
                  <a:srgbClr val="700000"/>
                </a:solidFill>
                <a:latin typeface="Noto Sans"/>
                <a:ea typeface="Noto Sans"/>
                <a:cs typeface="Noto Sans"/>
              </a:rPr>
              <a:t>Exportación/</a:t>
            </a:r>
            <a:r>
              <a:rPr lang="en" sz="2400" b="1" u="sng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Export</a:t>
            </a:r>
            <a:endParaRPr lang="es-MX" sz="2400" b="1" u="sng" dirty="0">
              <a:solidFill>
                <a:schemeClr val="accent5"/>
              </a:solidFill>
              <a:latin typeface="Noto Sans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6" name="Gráfico 15" descr="Arrow: Clockwise curve con relleno sólido">
            <a:extLst>
              <a:ext uri="{FF2B5EF4-FFF2-40B4-BE49-F238E27FC236}">
                <a16:creationId xmlns:a16="http://schemas.microsoft.com/office/drawing/2014/main" id="{D59CBCD8-2628-A0E9-8604-845E041DFCB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737602">
            <a:off x="3763337" y="3213538"/>
            <a:ext cx="1080000" cy="1800000"/>
          </a:xfrm>
          <a:prstGeom prst="rect">
            <a:avLst/>
          </a:prstGeom>
        </p:spPr>
      </p:pic>
      <p:pic>
        <p:nvPicPr>
          <p:cNvPr id="17" name="Gráfico 16" descr="Arrow: Clockwise curve con relleno sólido">
            <a:extLst>
              <a:ext uri="{FF2B5EF4-FFF2-40B4-BE49-F238E27FC236}">
                <a16:creationId xmlns:a16="http://schemas.microsoft.com/office/drawing/2014/main" id="{3E1A0423-1E25-37DB-C37C-94D40C1A64D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910799" flipH="1">
            <a:off x="1180620" y="3334909"/>
            <a:ext cx="1080000" cy="1800000"/>
          </a:xfrm>
          <a:prstGeom prst="rect">
            <a:avLst/>
          </a:prstGeom>
        </p:spPr>
      </p:pic>
      <p:pic>
        <p:nvPicPr>
          <p:cNvPr id="18" name="Gráfico 17" descr="Arrow: Clockwise curve con relleno sólido">
            <a:extLst>
              <a:ext uri="{FF2B5EF4-FFF2-40B4-BE49-F238E27FC236}">
                <a16:creationId xmlns:a16="http://schemas.microsoft.com/office/drawing/2014/main" id="{D7027F68-E09A-5F23-2B4D-9A7E5313B5B8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532948" flipH="1">
            <a:off x="2708499" y="4138988"/>
            <a:ext cx="1080000" cy="18000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4CACC07-B700-D736-8CA9-4497B78A472C}"/>
              </a:ext>
            </a:extLst>
          </p:cNvPr>
          <p:cNvSpPr txBox="1"/>
          <p:nvPr/>
        </p:nvSpPr>
        <p:spPr>
          <a:xfrm>
            <a:off x="-6300" y="5608538"/>
            <a:ext cx="345149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700000"/>
                </a:solidFill>
                <a:latin typeface="Noto Sans"/>
                <a:ea typeface="Noto Sans"/>
                <a:cs typeface="Noto Sans"/>
              </a:rPr>
              <a:t>Fibra sin peinar ni cardar de algodón a Perú /</a:t>
            </a:r>
            <a:r>
              <a:rPr lang="es-MX" sz="1400" b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Raw </a:t>
            </a:r>
            <a:r>
              <a:rPr lang="es-MX" sz="1400" b="1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cotton</a:t>
            </a:r>
            <a:r>
              <a:rPr lang="es-MX" sz="1400" b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fiber</a:t>
            </a:r>
            <a:r>
              <a:rPr lang="es-MX" sz="1400" b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to</a:t>
            </a:r>
            <a:r>
              <a:rPr lang="es-MX" sz="1400" b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err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Peru</a:t>
            </a:r>
            <a:r>
              <a:rPr lang="es-MX" sz="1400" b="1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 </a:t>
            </a:r>
            <a:endParaRPr lang="es-MX" sz="1400" b="1">
              <a:solidFill>
                <a:srgbClr val="0000CC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7027D94-7F1C-5736-69AF-2F2C74F1E951}"/>
              </a:ext>
            </a:extLst>
          </p:cNvPr>
          <p:cNvSpPr txBox="1"/>
          <p:nvPr/>
        </p:nvSpPr>
        <p:spPr>
          <a:xfrm>
            <a:off x="3965582" y="5676434"/>
            <a:ext cx="229938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 dirty="0">
                <a:solidFill>
                  <a:srgbClr val="700000"/>
                </a:solidFill>
                <a:latin typeface="Noto Sans"/>
                <a:ea typeface="Noto Sans"/>
                <a:cs typeface="Noto Sans"/>
              </a:rPr>
              <a:t>Plantas in vitro de coco a Costa Rica / 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In vitro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coconut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plants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to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Costa Rica</a:t>
            </a:r>
            <a:endParaRPr lang="es-MX" sz="1400" b="1" dirty="0">
              <a:solidFill>
                <a:schemeClr val="accent5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678D89F-87A5-1509-A6AB-09A538D099DB}"/>
              </a:ext>
            </a:extLst>
          </p:cNvPr>
          <p:cNvSpPr txBox="1"/>
          <p:nvPr/>
        </p:nvSpPr>
        <p:spPr>
          <a:xfrm>
            <a:off x="4979569" y="4233803"/>
            <a:ext cx="172318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 dirty="0">
                <a:solidFill>
                  <a:srgbClr val="700000"/>
                </a:solidFill>
                <a:latin typeface="Noto Sans"/>
                <a:ea typeface="Noto Sans"/>
                <a:cs typeface="Noto Sans"/>
              </a:rPr>
              <a:t>Aguacate Hass a Brasil / </a:t>
            </a:r>
            <a:r>
              <a:rPr lang="es-MX" sz="1400" b="1" dirty="0">
                <a:solidFill>
                  <a:srgbClr val="0000CC"/>
                </a:solidFill>
                <a:latin typeface="Noto Sans"/>
                <a:ea typeface="Noto Sans"/>
                <a:cs typeface="Noto Sans"/>
              </a:rPr>
              <a:t>Hass 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Avocado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to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Brazil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</a:t>
            </a:r>
            <a:endParaRPr lang="es-MX" sz="1400" b="1" dirty="0">
              <a:solidFill>
                <a:schemeClr val="accent5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C51AE4F6-B06D-F385-4EA5-F340340F0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538" y="2029589"/>
            <a:ext cx="2981740" cy="2071757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DFAC9F6-6F0F-407D-F288-50CB2F81362E}"/>
              </a:ext>
            </a:extLst>
          </p:cNvPr>
          <p:cNvSpPr txBox="1"/>
          <p:nvPr/>
        </p:nvSpPr>
        <p:spPr>
          <a:xfrm>
            <a:off x="7512133" y="1368135"/>
            <a:ext cx="369481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400" b="1" u="sng" dirty="0">
                <a:solidFill>
                  <a:srgbClr val="700000"/>
                </a:solidFill>
                <a:latin typeface="Noto Sans"/>
                <a:ea typeface="Noto Sans"/>
                <a:cs typeface="Noto Sans"/>
              </a:rPr>
              <a:t>Importación / </a:t>
            </a:r>
            <a:r>
              <a:rPr lang="es-MX" sz="2400" b="1" u="sng" dirty="0" err="1">
                <a:solidFill>
                  <a:srgbClr val="0070C0"/>
                </a:solidFill>
                <a:latin typeface="Noto Sans"/>
                <a:ea typeface="Noto Sans"/>
                <a:cs typeface="Noto Sans"/>
              </a:rPr>
              <a:t>Import</a:t>
            </a:r>
            <a:r>
              <a:rPr lang="es-MX" sz="2400" b="1" u="sng" dirty="0">
                <a:solidFill>
                  <a:srgbClr val="0070C0"/>
                </a:solidFill>
                <a:latin typeface="Noto Sans"/>
                <a:ea typeface="Noto Sans"/>
                <a:cs typeface="Noto Sans"/>
              </a:rPr>
              <a:t> </a:t>
            </a:r>
            <a:endParaRPr lang="es-MX" sz="2400" b="1" u="sng" dirty="0">
              <a:solidFill>
                <a:srgbClr val="0070C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26" name="Gráfico 25" descr="Arrow: Clockwise curve con relleno sólido">
            <a:extLst>
              <a:ext uri="{FF2B5EF4-FFF2-40B4-BE49-F238E27FC236}">
                <a16:creationId xmlns:a16="http://schemas.microsoft.com/office/drawing/2014/main" id="{A9B91971-5AEE-578E-8ED2-2610FA09EE7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298104">
            <a:off x="9979438" y="2262898"/>
            <a:ext cx="1080000" cy="1800000"/>
          </a:xfrm>
          <a:prstGeom prst="rect">
            <a:avLst/>
          </a:prstGeom>
        </p:spPr>
      </p:pic>
      <p:pic>
        <p:nvPicPr>
          <p:cNvPr id="27" name="Gráfico 26" descr="Arrow: Clockwise curve con relleno sólido">
            <a:extLst>
              <a:ext uri="{FF2B5EF4-FFF2-40B4-BE49-F238E27FC236}">
                <a16:creationId xmlns:a16="http://schemas.microsoft.com/office/drawing/2014/main" id="{55BB843F-DA32-0EB0-83E9-21DB0DD6401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388589">
            <a:off x="8235450" y="3882222"/>
            <a:ext cx="1080000" cy="1800000"/>
          </a:xfrm>
          <a:prstGeom prst="rect">
            <a:avLst/>
          </a:prstGeom>
        </p:spPr>
      </p:pic>
      <p:pic>
        <p:nvPicPr>
          <p:cNvPr id="28" name="Gráfico 27" descr="Arrow: Clockwise curve con relleno sólido">
            <a:extLst>
              <a:ext uri="{FF2B5EF4-FFF2-40B4-BE49-F238E27FC236}">
                <a16:creationId xmlns:a16="http://schemas.microsoft.com/office/drawing/2014/main" id="{D5773F0B-D7B8-E842-BC03-C768278D4626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624060" flipH="1">
            <a:off x="9854907" y="3278683"/>
            <a:ext cx="1080000" cy="1800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58A491C-F06D-F2FA-CF15-2841CAC42A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361" y="1594255"/>
            <a:ext cx="720000" cy="720000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6C916A06-A7EB-948C-FC96-C3D007D2CB3F}"/>
              </a:ext>
            </a:extLst>
          </p:cNvPr>
          <p:cNvSpPr txBox="1"/>
          <p:nvPr/>
        </p:nvSpPr>
        <p:spPr>
          <a:xfrm>
            <a:off x="9762836" y="2252418"/>
            <a:ext cx="240521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 dirty="0">
                <a:solidFill>
                  <a:srgbClr val="700000"/>
                </a:solidFill>
                <a:latin typeface="Noto Sans"/>
                <a:ea typeface="Noto Sans"/>
                <a:cs typeface="Noto Sans"/>
              </a:rPr>
              <a:t>Manzana de Francia / 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Apple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from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France</a:t>
            </a:r>
            <a:endParaRPr lang="es-MX" sz="1400" b="1" dirty="0">
              <a:solidFill>
                <a:schemeClr val="accent5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9B427BDE-AD31-4221-2749-680D8CD5D8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78" y="4402840"/>
            <a:ext cx="720000" cy="720000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7871BC0F-1470-0A94-89FE-7A94D1CA1851}"/>
              </a:ext>
            </a:extLst>
          </p:cNvPr>
          <p:cNvSpPr txBox="1"/>
          <p:nvPr/>
        </p:nvSpPr>
        <p:spPr>
          <a:xfrm>
            <a:off x="9601803" y="5121222"/>
            <a:ext cx="270217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 dirty="0">
                <a:solidFill>
                  <a:srgbClr val="700000"/>
                </a:solidFill>
                <a:latin typeface="Noto Sans"/>
                <a:ea typeface="Noto Sans"/>
                <a:cs typeface="Noto Sans"/>
              </a:rPr>
              <a:t>Grano de soya, coco fresco con y sin cáscara de Belice / </a:t>
            </a:r>
            <a:r>
              <a:rPr lang="es-MX" sz="1400" b="1" dirty="0" err="1">
                <a:solidFill>
                  <a:srgbClr val="0070C0"/>
                </a:solidFill>
                <a:latin typeface="Noto Sans"/>
                <a:ea typeface="Noto Sans"/>
                <a:cs typeface="Noto Sans"/>
              </a:rPr>
              <a:t>S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oybean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and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fresh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coconut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from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Belize</a:t>
            </a:r>
            <a:endParaRPr lang="es-MX" sz="1400" b="1" dirty="0" err="1">
              <a:solidFill>
                <a:schemeClr val="accent5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AAB6D145-F838-0B37-2F73-F5B3CE49EF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420" y="5159055"/>
            <a:ext cx="720000" cy="720000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00B5DFD1-E639-A0AE-8594-A2DBB0FEB4AD}"/>
              </a:ext>
            </a:extLst>
          </p:cNvPr>
          <p:cNvSpPr txBox="1"/>
          <p:nvPr/>
        </p:nvSpPr>
        <p:spPr>
          <a:xfrm>
            <a:off x="7089461" y="5889638"/>
            <a:ext cx="2506264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 dirty="0">
                <a:solidFill>
                  <a:srgbClr val="700000"/>
                </a:solidFill>
                <a:latin typeface="Noto Sans"/>
                <a:ea typeface="Noto Sans"/>
                <a:cs typeface="Noto Sans"/>
              </a:rPr>
              <a:t>Trufa fresca de Argentina /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Fresh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truffle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from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Argentina</a:t>
            </a:r>
            <a:endParaRPr lang="es-MX" sz="1400" b="1" dirty="0">
              <a:solidFill>
                <a:schemeClr val="accent5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2F7EEC44-691D-73BD-3552-F40B57C0A7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85" y="3439974"/>
            <a:ext cx="1009986" cy="1009986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56B4BE2-3BE7-55E6-DF82-3C621E78177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8" y="4045620"/>
            <a:ext cx="898244" cy="720000"/>
          </a:xfrm>
          <a:prstGeom prst="rect">
            <a:avLst/>
          </a:prstGeom>
        </p:spPr>
      </p:pic>
      <p:pic>
        <p:nvPicPr>
          <p:cNvPr id="41" name="Gráfico 40" descr="Arrow: Clockwise curve con relleno sólido">
            <a:extLst>
              <a:ext uri="{FF2B5EF4-FFF2-40B4-BE49-F238E27FC236}">
                <a16:creationId xmlns:a16="http://schemas.microsoft.com/office/drawing/2014/main" id="{EBA69AAB-78D6-273A-F99D-8A2A56DE5E9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185625">
            <a:off x="2930761" y="2170427"/>
            <a:ext cx="1080000" cy="180000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00FB01F0-9146-8734-A444-4AF78DC7B85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70" y="1647340"/>
            <a:ext cx="670911" cy="670911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DB6A9DC-77F8-7A33-4007-F1BAD9BDF1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68" y="5297382"/>
            <a:ext cx="839989" cy="839989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275203BA-614F-3489-9C9C-55F872FFBC5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619" y="3627192"/>
            <a:ext cx="1029545" cy="102954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03710FC-8223-A0AB-47F9-5670FAA6776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76" y="4278334"/>
            <a:ext cx="1029546" cy="102954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F2066BF3-3786-F627-CE89-6E2B846E709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09" y="2518371"/>
            <a:ext cx="886126" cy="886126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3D54F8F1-2BDB-4FC4-92B1-25D2B5D06E8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18" y="1767545"/>
            <a:ext cx="900000" cy="900000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97744D5F-7637-3DC4-67B8-29BDE180E6F6}"/>
              </a:ext>
            </a:extLst>
          </p:cNvPr>
          <p:cNvSpPr txBox="1"/>
          <p:nvPr/>
        </p:nvSpPr>
        <p:spPr>
          <a:xfrm>
            <a:off x="4465918" y="1972694"/>
            <a:ext cx="247237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 dirty="0">
                <a:solidFill>
                  <a:srgbClr val="700000"/>
                </a:solidFill>
                <a:latin typeface="Noto Sans"/>
                <a:ea typeface="Noto Sans"/>
                <a:cs typeface="Noto Sans"/>
              </a:rPr>
              <a:t>Chile morrón a Japón / 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Bell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Pepper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to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Japan</a:t>
            </a:r>
            <a:endParaRPr lang="es-MX" sz="1400" b="1" dirty="0" err="1">
              <a:solidFill>
                <a:schemeClr val="accent5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127D6BC-2EDF-C73D-9F32-0448DD10907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756" y="5432825"/>
            <a:ext cx="861111" cy="1182422"/>
          </a:xfrm>
          <a:prstGeom prst="rect">
            <a:avLst/>
          </a:prstGeom>
        </p:spPr>
      </p:pic>
      <p:pic>
        <p:nvPicPr>
          <p:cNvPr id="52" name="Gráfico 51" descr="Arrow: Clockwise curve con relleno sólido">
            <a:extLst>
              <a:ext uri="{FF2B5EF4-FFF2-40B4-BE49-F238E27FC236}">
                <a16:creationId xmlns:a16="http://schemas.microsoft.com/office/drawing/2014/main" id="{CA433751-B83C-D1B9-8DBB-A9DD68A8CC7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772432">
            <a:off x="7622844" y="2579318"/>
            <a:ext cx="1080000" cy="1800000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B399373A-039F-92BC-6E1B-476A8812F38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63" y="3500242"/>
            <a:ext cx="792000" cy="792000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B67DA5CD-3177-3B0B-5EB7-CBF567196698}"/>
              </a:ext>
            </a:extLst>
          </p:cNvPr>
          <p:cNvSpPr txBox="1"/>
          <p:nvPr/>
        </p:nvSpPr>
        <p:spPr>
          <a:xfrm>
            <a:off x="7003159" y="4373521"/>
            <a:ext cx="176727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 dirty="0">
                <a:solidFill>
                  <a:srgbClr val="700000"/>
                </a:solidFill>
                <a:latin typeface="Noto Sans"/>
                <a:ea typeface="Noto Sans"/>
                <a:cs typeface="Noto Sans"/>
              </a:rPr>
              <a:t>Naranja de Chile / 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Orange </a:t>
            </a:r>
            <a:r>
              <a:rPr lang="es-MX" sz="1400" b="1" dirty="0" err="1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from</a:t>
            </a:r>
            <a:r>
              <a:rPr lang="es-MX" sz="1400" b="1" dirty="0">
                <a:solidFill>
                  <a:schemeClr val="accent5"/>
                </a:solidFill>
                <a:latin typeface="Noto Sans"/>
                <a:ea typeface="Noto Sans"/>
                <a:cs typeface="Noto Sans"/>
              </a:rPr>
              <a:t> Chile</a:t>
            </a:r>
            <a:r>
              <a:rPr lang="es-MX" sz="1400" b="1" dirty="0">
                <a:solidFill>
                  <a:srgbClr val="700000"/>
                </a:solidFill>
                <a:latin typeface="Noto Sans"/>
                <a:ea typeface="Noto Sans"/>
                <a:cs typeface="Noto Sans"/>
              </a:rPr>
              <a:t> </a:t>
            </a:r>
            <a:endParaRPr lang="es-MX" sz="1400" b="1" dirty="0">
              <a:solidFill>
                <a:srgbClr val="7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9EA285C5-BFBE-FE7D-2883-903722D9404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48" y="3548303"/>
            <a:ext cx="817429" cy="8174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2868EB0-7236-5974-4E5C-71A9603DD628}"/>
              </a:ext>
            </a:extLst>
          </p:cNvPr>
          <p:cNvSpPr txBox="1"/>
          <p:nvPr/>
        </p:nvSpPr>
        <p:spPr>
          <a:xfrm>
            <a:off x="143565" y="966305"/>
            <a:ext cx="911086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500" b="1" baseline="0" dirty="0">
                <a:solidFill>
                  <a:srgbClr val="691932"/>
                </a:solidFill>
                <a:latin typeface="Noto Sans"/>
              </a:rPr>
              <a:t>NUEVOS MERCADOS DE IMPORTACIÓN Y EXPORTACIÓN /</a:t>
            </a:r>
            <a:r>
              <a:rPr lang="es-MX" sz="1500" b="1" dirty="0">
                <a:solidFill>
                  <a:srgbClr val="691932"/>
                </a:solidFill>
                <a:latin typeface="Noto Sans"/>
              </a:rPr>
              <a:t> </a:t>
            </a:r>
            <a:r>
              <a:rPr lang="es-MX" sz="1500" b="1" baseline="0" dirty="0">
                <a:solidFill>
                  <a:srgbClr val="0070C0"/>
                </a:solidFill>
                <a:latin typeface="Noto Sans"/>
              </a:rPr>
              <a:t>NEW IMPORT AND EXPORT MARKETS</a:t>
            </a:r>
            <a:r>
              <a:rPr sz="1500" dirty="0">
                <a:latin typeface="Noto Sans"/>
                <a:ea typeface="Noto Sans"/>
                <a:cs typeface="Noto Sans"/>
              </a:rPr>
              <a:t>​</a:t>
            </a:r>
            <a:endParaRPr lang="es-E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86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loretes de Brócoli Mr. Lucky 1.36 Kg a precio de socio | Sam's Club en  líne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8" t="24809" r="7980" b="27386"/>
          <a:stretch/>
        </p:blipFill>
        <p:spPr bwMode="auto">
          <a:xfrm>
            <a:off x="981857" y="2629940"/>
            <a:ext cx="2074985" cy="11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l Aguacate ¡todo lo que necesitas saber sobre él!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00" b="93000" l="36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6" b="10466"/>
          <a:stretch/>
        </p:blipFill>
        <p:spPr bwMode="auto">
          <a:xfrm>
            <a:off x="1137250" y="1055462"/>
            <a:ext cx="1764201" cy="152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paya ¿Quieres conocer sobre más sobre la papaya? ¡Entra!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4" t="22549" r="8059" b="15172"/>
          <a:stretch/>
        </p:blipFill>
        <p:spPr bwMode="auto">
          <a:xfrm>
            <a:off x="1047998" y="3898385"/>
            <a:ext cx="1922033" cy="117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imón persa o lima persa (Citrus latifolia) -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16" b="92776" l="2604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8" t="13956" r="2015" b="7192"/>
          <a:stretch/>
        </p:blipFill>
        <p:spPr bwMode="auto">
          <a:xfrm>
            <a:off x="4650510" y="2751761"/>
            <a:ext cx="1962501" cy="111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395" t="6617" r="9721" b="11661"/>
          <a:stretch/>
        </p:blipFill>
        <p:spPr>
          <a:xfrm>
            <a:off x="4716247" y="3898385"/>
            <a:ext cx="2091710" cy="1477726"/>
          </a:xfrm>
          <a:prstGeom prst="rect">
            <a:avLst/>
          </a:prstGeom>
        </p:spPr>
      </p:pic>
      <p:pic>
        <p:nvPicPr>
          <p:cNvPr id="3084" name="Picture 12" descr="Arándano Azul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926" b="70741" l="10000" r="901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31413" r="10033" b="29271"/>
          <a:stretch/>
        </p:blipFill>
        <p:spPr bwMode="auto">
          <a:xfrm>
            <a:off x="8635165" y="1308343"/>
            <a:ext cx="1831431" cy="90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Naranja Valencia S/Marca Por Kg - Tienda | Calimax en linea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55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" t="17452" r="827" b="16486"/>
          <a:stretch/>
        </p:blipFill>
        <p:spPr bwMode="auto">
          <a:xfrm>
            <a:off x="8635165" y="2586410"/>
            <a:ext cx="2011707" cy="13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100000" l="0" r="98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8921" y="1143520"/>
            <a:ext cx="1543533" cy="154353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285341" y="1596645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17.2 %</a:t>
            </a:r>
            <a:r>
              <a:rPr lang="es-MX" b="1"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 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363054" y="3027726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13.2</a:t>
            </a:r>
            <a:r>
              <a:rPr lang="es-MX" b="1"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%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507952" y="4302804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13.1 %</a:t>
            </a:r>
            <a:r>
              <a:rPr lang="es-MX" b="1"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 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6965399" y="3122277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7.2 %</a:t>
            </a:r>
            <a:r>
              <a:rPr lang="es-MX"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 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7095741" y="4478099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4.6 %</a:t>
            </a:r>
            <a:r>
              <a:rPr lang="es-MX"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 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6874281" y="1631921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10.7</a:t>
            </a:r>
            <a:r>
              <a:rPr lang="es-MX" b="1"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 %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0923" r="11437" b="24923"/>
          <a:stretch/>
        </p:blipFill>
        <p:spPr>
          <a:xfrm>
            <a:off x="8964195" y="4197109"/>
            <a:ext cx="1813019" cy="1300644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0655572" y="1545982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2.8</a:t>
            </a:r>
            <a:r>
              <a:rPr lang="es-MX" b="1"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 %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10655572" y="2972808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2.6</a:t>
            </a:r>
            <a:r>
              <a:rPr lang="es-MX" b="1"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 %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10785914" y="4662765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2.3</a:t>
            </a:r>
            <a:r>
              <a:rPr lang="es-MX" b="1">
                <a:latin typeface="Noto Sans regular" panose="020B0502040504020204" pitchFamily="34" charset="0"/>
                <a:ea typeface="Noto Sans regular" panose="020B0502040504020204" pitchFamily="34" charset="0"/>
                <a:cs typeface="Noto Sans regular" panose="020B0502040504020204" pitchFamily="34" charset="0"/>
              </a:rPr>
              <a:t> %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3986187" y="5895363"/>
            <a:ext cx="6579120" cy="5847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s-MX" sz="1600" dirty="0" err="1">
                <a:solidFill>
                  <a:srgbClr val="000000"/>
                </a:solidFill>
                <a:latin typeface="Noto Sans regular"/>
                <a:ea typeface="Noto Sans regular" panose="020B0502040504020204" pitchFamily="34" charset="0"/>
                <a:cs typeface="Noto Sans regular" panose="020B0502040504020204" pitchFamily="34" charset="0"/>
              </a:rPr>
              <a:t>ePhytos</a:t>
            </a:r>
            <a:r>
              <a:rPr lang="es-MX" sz="1600" dirty="0">
                <a:solidFill>
                  <a:srgbClr val="000000"/>
                </a:solidFill>
                <a:latin typeface="Noto Sans regular"/>
                <a:ea typeface="Noto Sans regular" panose="020B0502040504020204" pitchFamily="34" charset="0"/>
                <a:cs typeface="Noto Sans regular" panose="020B0502040504020204" pitchFamily="34" charset="0"/>
              </a:rPr>
              <a:t> expedidos de enero a septiembre de 2025 en México /</a:t>
            </a:r>
            <a:r>
              <a:rPr lang="en" sz="1600" dirty="0">
                <a:solidFill>
                  <a:srgbClr val="000000"/>
                </a:solidFill>
                <a:latin typeface="Noto Sans regular"/>
                <a:ea typeface="Noto Sans regular" panose="020B0502040504020204" pitchFamily="34" charset="0"/>
                <a:cs typeface="Noto Sans regular" panose="020B0502040504020204" pitchFamily="34" charset="0"/>
              </a:rPr>
              <a:t> </a:t>
            </a:r>
            <a:r>
              <a:rPr lang="en" sz="1600" b="1" dirty="0">
                <a:solidFill>
                  <a:srgbClr val="0000CC"/>
                </a:solidFill>
                <a:latin typeface="Noto Sans regular"/>
                <a:ea typeface="Noto Sans regular" panose="020B0502040504020204" pitchFamily="34" charset="0"/>
                <a:cs typeface="Noto Sans regular" panose="020B0502040504020204" pitchFamily="34" charset="0"/>
              </a:rPr>
              <a:t>ePhytos</a:t>
            </a:r>
            <a:r>
              <a:rPr lang="en" sz="1600" b="1" dirty="0">
                <a:solidFill>
                  <a:srgbClr val="0000CC"/>
                </a:solidFill>
                <a:latin typeface="Noto Sans regular"/>
              </a:rPr>
              <a:t> issued from January to September 2025 </a:t>
            </a:r>
            <a:r>
              <a:rPr lang="en" sz="1600" b="1" dirty="0">
                <a:solidFill>
                  <a:srgbClr val="0000CC"/>
                </a:solidFill>
                <a:latin typeface="Noto Sans regular"/>
              </a:rPr>
              <a:t>i</a:t>
            </a:r>
            <a:r>
              <a:rPr lang="en" sz="1600" b="1" dirty="0" smtClean="0">
                <a:solidFill>
                  <a:srgbClr val="0000CC"/>
                </a:solidFill>
                <a:latin typeface="Noto Sans regular"/>
              </a:rPr>
              <a:t>n Mexico</a:t>
            </a:r>
            <a:r>
              <a:rPr lang="en" sz="1600" b="1" dirty="0">
                <a:solidFill>
                  <a:srgbClr val="0000CC"/>
                </a:solidFill>
                <a:latin typeface="Noto Sans regular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7D3ECDA-450C-1283-8B3A-60C63F74FF88}"/>
              </a:ext>
            </a:extLst>
          </p:cNvPr>
          <p:cNvSpPr txBox="1"/>
          <p:nvPr/>
        </p:nvSpPr>
        <p:spPr>
          <a:xfrm>
            <a:off x="375478" y="226391"/>
            <a:ext cx="659295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2400" b="1" dirty="0">
                <a:solidFill>
                  <a:srgbClr val="691932"/>
                </a:solidFill>
                <a:latin typeface="Noto Sans"/>
              </a:rPr>
              <a:t>4. Certificación Electrónica </a:t>
            </a:r>
            <a:r>
              <a:rPr lang="es-MX" sz="2400" b="1" baseline="0" dirty="0">
                <a:solidFill>
                  <a:srgbClr val="691932"/>
                </a:solidFill>
                <a:latin typeface="Noto Sans"/>
              </a:rPr>
              <a:t>(</a:t>
            </a:r>
            <a:r>
              <a:rPr lang="es-MX" sz="2400" b="1" baseline="0" dirty="0" err="1">
                <a:solidFill>
                  <a:srgbClr val="691932"/>
                </a:solidFill>
                <a:latin typeface="Noto Sans"/>
              </a:rPr>
              <a:t>ePhyto</a:t>
            </a:r>
            <a:r>
              <a:rPr lang="es-MX" sz="2400" b="1" baseline="0" dirty="0">
                <a:solidFill>
                  <a:srgbClr val="691932"/>
                </a:solidFill>
                <a:latin typeface="Noto Sans"/>
              </a:rPr>
              <a:t>) / </a:t>
            </a:r>
            <a:r>
              <a:rPr lang="es-MX" sz="2400" b="1" dirty="0">
                <a:solidFill>
                  <a:srgbClr val="0070C0"/>
                </a:solidFill>
                <a:latin typeface="Noto Sans"/>
                <a:ea typeface="Noto Sans"/>
                <a:cs typeface="Noto Sans"/>
              </a:rPr>
              <a:t>Electronic</a:t>
            </a:r>
            <a:r>
              <a:rPr sz="2400" b="1" baseline="0" dirty="0">
                <a:solidFill>
                  <a:srgbClr val="0070C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Noto Sans"/>
                <a:ea typeface="Noto Sans"/>
                <a:cs typeface="Noto Sans"/>
              </a:rPr>
              <a:t>Phytosanitary</a:t>
            </a:r>
            <a:r>
              <a:rPr sz="2400" b="1" baseline="0" dirty="0">
                <a:solidFill>
                  <a:srgbClr val="0070C0"/>
                </a:solidFill>
                <a:latin typeface="Noto Sans"/>
                <a:ea typeface="Noto Sans"/>
                <a:cs typeface="Noto Sans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Noto Sans"/>
                <a:ea typeface="Noto Sans"/>
                <a:cs typeface="Noto Sans"/>
              </a:rPr>
              <a:t>Certificate</a:t>
            </a:r>
          </a:p>
        </p:txBody>
      </p:sp>
    </p:spTree>
    <p:extLst>
      <p:ext uri="{BB962C8B-B14F-4D97-AF65-F5344CB8AC3E}">
        <p14:creationId xmlns:p14="http://schemas.microsoft.com/office/powerpoint/2010/main" val="14838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d07005-8444-42b2-a841-576e386ff06a">
      <Terms xmlns="http://schemas.microsoft.com/office/infopath/2007/PartnerControls"/>
    </lcf76f155ced4ddcb4097134ff3c332f>
    <TaxCatchAll xmlns="826fa057-fb92-41d3-a05d-69389c14cff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9" ma:contentTypeDescription="Create a new document." ma:contentTypeScope="" ma:versionID="59bff8a0fa15e84811eb26df86f894a4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547236e0e5e5ee95d534b2772b9cafca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EE66E3-2FC4-47E7-B1A9-F3CFAC508498}">
  <ds:schemaRefs>
    <ds:schemaRef ds:uri="http://www.w3.org/XML/1998/namespace"/>
    <ds:schemaRef ds:uri="http://purl.org/dc/elements/1.1/"/>
    <ds:schemaRef ds:uri="c9675b25-a124-4130-800f-38d29de5b10e"/>
    <ds:schemaRef ds:uri="c240280a-bb3e-4298-a75d-00d14e36cf82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ABD29D5-AC2F-4CBC-829C-D8AC1774ABD1}"/>
</file>

<file path=customXml/itemProps3.xml><?xml version="1.0" encoding="utf-8"?>
<ds:datastoreItem xmlns:ds="http://schemas.openxmlformats.org/officeDocument/2006/customXml" ds:itemID="{6AD131B0-534E-482C-BD70-7EFE6F9BB9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967</Words>
  <Application>Microsoft Office PowerPoint</Application>
  <PresentationFormat>Panorámica</PresentationFormat>
  <Paragraphs>134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Consolas</vt:lpstr>
      <vt:lpstr>inherit</vt:lpstr>
      <vt:lpstr>noto</vt:lpstr>
      <vt:lpstr>Noto Sans</vt:lpstr>
      <vt:lpstr>Noto Sans regular</vt:lpstr>
      <vt:lpstr>Patria</vt:lpstr>
      <vt:lpstr>Wingdings</vt:lpstr>
      <vt:lpstr>Tema de Office</vt:lpstr>
      <vt:lpstr>México:  Reporte de temas fitosanitarios Mexico:  Phytosanitary Issues Report</vt:lpstr>
      <vt:lpstr>Contenido / Contents</vt:lpstr>
      <vt:lpstr>Cancro bacteriano de los cítricos /  Citrus bacterial canker</vt:lpstr>
      <vt:lpstr>1. Acciones implementadas  / Actions implemented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/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VIGILANCIA FITOSANITARIA EN MÉXICO</dc:title>
  <dc:creator>Gudelia Hipólito Cruz</dc:creator>
  <cp:lastModifiedBy>Maritza Juarez Duran</cp:lastModifiedBy>
  <cp:revision>441</cp:revision>
  <cp:lastPrinted>2025-10-16T23:23:11Z</cp:lastPrinted>
  <dcterms:created xsi:type="dcterms:W3CDTF">2025-10-14T18:21:56Z</dcterms:created>
  <dcterms:modified xsi:type="dcterms:W3CDTF">2025-10-21T15:35:08Z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0x01010080DFBDAA08241146B46D0B1640CC890F</vt:lpwstr>
  </property>
</Properties>
</file>