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 id="2147483680" r:id="rId5"/>
  </p:sldMasterIdLst>
  <p:notesMasterIdLst>
    <p:notesMasterId r:id="rId16"/>
  </p:notesMasterIdLst>
  <p:handoutMasterIdLst>
    <p:handoutMasterId r:id="rId17"/>
  </p:handoutMasterIdLst>
  <p:sldIdLst>
    <p:sldId id="267" r:id="rId6"/>
    <p:sldId id="288" r:id="rId7"/>
    <p:sldId id="324" r:id="rId8"/>
    <p:sldId id="319" r:id="rId9"/>
    <p:sldId id="320" r:id="rId10"/>
    <p:sldId id="326" r:id="rId11"/>
    <p:sldId id="323" r:id="rId12"/>
    <p:sldId id="325" r:id="rId13"/>
    <p:sldId id="321" r:id="rId14"/>
    <p:sldId id="314" r:id="rId15"/>
  </p:sldIdLst>
  <p:sldSz cx="12192000" cy="6858000"/>
  <p:notesSz cx="7010400" cy="92964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1C32"/>
    <a:srgbClr val="B38E5D"/>
    <a:srgbClr val="245C4F"/>
    <a:srgbClr val="9D2449"/>
    <a:srgbClr val="D4C19C"/>
    <a:srgbClr val="395C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0" autoAdjust="0"/>
    <p:restoredTop sz="70894" autoAdjust="0"/>
  </p:normalViewPr>
  <p:slideViewPr>
    <p:cSldViewPr snapToGrid="0">
      <p:cViewPr varScale="1">
        <p:scale>
          <a:sx n="57" d="100"/>
          <a:sy n="57" d="100"/>
        </p:scale>
        <p:origin x="940" y="52"/>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1" d="100"/>
          <a:sy n="61" d="100"/>
        </p:scale>
        <p:origin x="2456"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5.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8EEAB0-D792-4662-A20B-B43C5B2810A1}" type="doc">
      <dgm:prSet loTypeId="urn:microsoft.com/office/officeart/2005/8/layout/hList7" loCatId="relationship" qsTypeId="urn:microsoft.com/office/officeart/2005/8/quickstyle/simple1" qsCatId="simple" csTypeId="urn:microsoft.com/office/officeart/2005/8/colors/accent2_1" csCatId="accent2" phldr="1"/>
      <dgm:spPr/>
      <dgm:t>
        <a:bodyPr/>
        <a:lstStyle/>
        <a:p>
          <a:endParaRPr lang="en-US"/>
        </a:p>
      </dgm:t>
    </dgm:pt>
    <dgm:pt modelId="{E0466E10-D9B3-4DCC-BA31-6196287A048E}">
      <dgm:prSet phldrT="[Text]" custT="1"/>
      <dgm:spPr>
        <a:noFill/>
        <a:ln w="28575">
          <a:solidFill>
            <a:srgbClr val="0070C0"/>
          </a:solidFill>
        </a:ln>
      </dgm:spPr>
      <dgm:t>
        <a:bodyPr/>
        <a:lstStyle/>
        <a:p>
          <a:pPr marL="0" marR="0" indent="0" algn="ctr" defTabSz="914400" eaLnBrk="1" fontAlgn="auto" latinLnBrk="0" hangingPunct="1">
            <a:lnSpc>
              <a:spcPct val="100000"/>
            </a:lnSpc>
            <a:spcBef>
              <a:spcPts val="0"/>
            </a:spcBef>
            <a:spcAft>
              <a:spcPts val="600"/>
            </a:spcAft>
            <a:buClrTx/>
            <a:buSzTx/>
            <a:buFontTx/>
            <a:buNone/>
            <a:tabLst/>
            <a:defRPr/>
          </a:pPr>
          <a:endParaRPr lang="en-US" sz="2000"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2000"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1600" b="1" dirty="0">
            <a:latin typeface="+mj-lt"/>
          </a:endParaRPr>
        </a:p>
        <a:p>
          <a:pPr marL="0" marR="0" indent="0" algn="ctr" defTabSz="914400" eaLnBrk="1" fontAlgn="auto" latinLnBrk="0" hangingPunct="1">
            <a:lnSpc>
              <a:spcPct val="100000"/>
            </a:lnSpc>
            <a:spcBef>
              <a:spcPts val="0"/>
            </a:spcBef>
            <a:spcAft>
              <a:spcPts val="600"/>
            </a:spcAft>
            <a:buClrTx/>
            <a:buSzTx/>
            <a:buFontTx/>
            <a:buNone/>
            <a:tabLst/>
            <a:defRPr/>
          </a:pPr>
          <a:endParaRPr lang="en-US" sz="2000" b="1" dirty="0">
            <a:latin typeface="+mj-lt"/>
          </a:endParaRPr>
        </a:p>
        <a:p>
          <a:pPr algn="ctr" defTabSz="622300">
            <a:lnSpc>
              <a:spcPct val="90000"/>
            </a:lnSpc>
            <a:spcBef>
              <a:spcPct val="0"/>
            </a:spcBef>
            <a:spcAft>
              <a:spcPts val="600"/>
            </a:spcAft>
          </a:pPr>
          <a:endParaRPr lang="en-US" sz="2000" b="1" dirty="0">
            <a:latin typeface="+mj-lt"/>
          </a:endParaRPr>
        </a:p>
        <a:p>
          <a:pPr algn="ctr" defTabSz="622300">
            <a:lnSpc>
              <a:spcPct val="90000"/>
            </a:lnSpc>
            <a:spcBef>
              <a:spcPct val="0"/>
            </a:spcBef>
            <a:spcAft>
              <a:spcPts val="600"/>
            </a:spcAft>
          </a:pPr>
          <a:endParaRPr lang="en-US" sz="2000" b="1" dirty="0">
            <a:latin typeface="+mj-lt"/>
          </a:endParaRPr>
        </a:p>
      </dgm:t>
    </dgm:pt>
    <dgm:pt modelId="{015959AD-B3AB-46A5-932F-5BDACCCE9ED6}" type="parTrans" cxnId="{62808695-DCD0-423B-92E8-A9B50495BACD}">
      <dgm:prSet/>
      <dgm:spPr/>
      <dgm:t>
        <a:bodyPr/>
        <a:lstStyle/>
        <a:p>
          <a:endParaRPr lang="en-US" sz="1400">
            <a:solidFill>
              <a:schemeClr val="tx1"/>
            </a:solidFill>
          </a:endParaRPr>
        </a:p>
      </dgm:t>
    </dgm:pt>
    <dgm:pt modelId="{411906FD-B24F-45B3-A984-A9E0815E73D5}" type="sibTrans" cxnId="{62808695-DCD0-423B-92E8-A9B50495BACD}">
      <dgm:prSet/>
      <dgm:spPr/>
      <dgm:t>
        <a:bodyPr/>
        <a:lstStyle/>
        <a:p>
          <a:endParaRPr lang="en-US" sz="1400">
            <a:solidFill>
              <a:schemeClr val="tx1"/>
            </a:solidFill>
          </a:endParaRPr>
        </a:p>
      </dgm:t>
    </dgm:pt>
    <dgm:pt modelId="{29525914-BD80-4434-9C81-C477CB91B61F}">
      <dgm:prSet phldrT="[Text]" custT="1"/>
      <dgm:spPr>
        <a:noFill/>
        <a:ln w="28575">
          <a:solidFill>
            <a:srgbClr val="0070C0"/>
          </a:solidFill>
        </a:ln>
      </dgm:spPr>
      <dgm:t>
        <a:bodyPr/>
        <a:lstStyle/>
        <a:p>
          <a:pPr algn="l"/>
          <a:endParaRPr lang="en-CA" sz="1600" b="1" dirty="0">
            <a:latin typeface="Roboto" panose="02000000000000000000" pitchFamily="2" charset="0"/>
            <a:ea typeface="Roboto" panose="02000000000000000000" pitchFamily="2" charset="0"/>
            <a:cs typeface="Roboto" panose="02000000000000000000" pitchFamily="2" charset="0"/>
          </a:endParaRPr>
        </a:p>
        <a:p>
          <a:pPr algn="l"/>
          <a:endParaRPr lang="en-CA" sz="1600" b="1" dirty="0">
            <a:latin typeface="Roboto" panose="02000000000000000000" pitchFamily="2" charset="0"/>
            <a:ea typeface="Roboto" panose="02000000000000000000" pitchFamily="2" charset="0"/>
            <a:cs typeface="Roboto" panose="02000000000000000000" pitchFamily="2" charset="0"/>
          </a:endParaRPr>
        </a:p>
        <a:p>
          <a:pPr algn="l"/>
          <a:endParaRPr lang="en-CA" sz="1600" b="1" dirty="0">
            <a:latin typeface="Roboto" panose="02000000000000000000" pitchFamily="2" charset="0"/>
            <a:ea typeface="Roboto" panose="02000000000000000000" pitchFamily="2" charset="0"/>
            <a:cs typeface="Roboto" panose="02000000000000000000" pitchFamily="2" charset="0"/>
          </a:endParaRPr>
        </a:p>
        <a:p>
          <a:pPr algn="l"/>
          <a:r>
            <a:rPr lang="en-CA" sz="1600" b="1" dirty="0">
              <a:latin typeface="Roboto" panose="02000000000000000000" pitchFamily="2" charset="0"/>
              <a:ea typeface="Roboto" panose="02000000000000000000" pitchFamily="2" charset="0"/>
              <a:cs typeface="Roboto" panose="02000000000000000000" pitchFamily="2" charset="0"/>
            </a:rPr>
            <a:t>Michael Perry </a:t>
          </a:r>
          <a:r>
            <a:rPr lang="en-CA" sz="1600" dirty="0">
              <a:latin typeface="Roboto" panose="02000000000000000000" pitchFamily="2" charset="0"/>
              <a:ea typeface="Roboto" panose="02000000000000000000" pitchFamily="2" charset="0"/>
              <a:cs typeface="Roboto" panose="02000000000000000000" pitchFamily="2" charset="0"/>
            </a:rPr>
            <a:t>USDA-APHIS </a:t>
          </a:r>
          <a:r>
            <a:rPr lang="en-US" sz="1600" dirty="0">
              <a:latin typeface="Roboto" panose="02000000000000000000" pitchFamily="2" charset="0"/>
              <a:ea typeface="Roboto" panose="02000000000000000000" pitchFamily="2" charset="0"/>
              <a:cs typeface="Roboto" panose="02000000000000000000" pitchFamily="2" charset="0"/>
            </a:rPr>
            <a:t>Senior Export Specialist</a:t>
          </a:r>
          <a:br>
            <a:rPr lang="en-US" sz="1600" dirty="0">
              <a:latin typeface="Roboto" panose="02000000000000000000" pitchFamily="2" charset="0"/>
              <a:ea typeface="Roboto" panose="02000000000000000000" pitchFamily="2" charset="0"/>
              <a:cs typeface="Roboto" panose="02000000000000000000" pitchFamily="2" charset="0"/>
            </a:rPr>
          </a:br>
          <a:r>
            <a:rPr lang="en-US" sz="1600" dirty="0">
              <a:latin typeface="Roboto" panose="02000000000000000000" pitchFamily="2" charset="0"/>
              <a:ea typeface="Roboto" panose="02000000000000000000" pitchFamily="2" charset="0"/>
              <a:cs typeface="Roboto" panose="02000000000000000000" pitchFamily="2" charset="0"/>
            </a:rPr>
            <a:t>International Phytosanitary Management and Standards Program</a:t>
          </a:r>
        </a:p>
        <a:p>
          <a:pPr algn="l">
            <a:buSzPct val="150000"/>
            <a:buBlip>
              <a:blip xmlns:r="http://schemas.openxmlformats.org/officeDocument/2006/relationships" r:embed="rId1">
                <a:extLst>
                  <a:ext uri="{96DAC541-7B7A-43D3-8B79-37D633B846F1}">
                    <asvg:svgBlip xmlns:asvg="http://schemas.microsoft.com/office/drawing/2016/SVG/main" r:embed="rId2"/>
                  </a:ext>
                </a:extLst>
              </a:blip>
            </a:buBlip>
          </a:pPr>
          <a:r>
            <a:rPr lang="en-CA" sz="1600" b="1" dirty="0">
              <a:latin typeface="Roboto" panose="02000000000000000000" pitchFamily="2" charset="0"/>
              <a:ea typeface="Roboto" panose="02000000000000000000" pitchFamily="2" charset="0"/>
              <a:cs typeface="Roboto" panose="02000000000000000000" pitchFamily="2" charset="0"/>
            </a:rPr>
            <a:t>Terrance Wells </a:t>
          </a:r>
          <a:r>
            <a:rPr lang="en-CA" sz="1600" dirty="0">
              <a:latin typeface="Roboto" panose="02000000000000000000" pitchFamily="2" charset="0"/>
              <a:ea typeface="Roboto" panose="02000000000000000000" pitchFamily="2" charset="0"/>
              <a:cs typeface="Roboto" panose="02000000000000000000" pitchFamily="2" charset="0"/>
            </a:rPr>
            <a:t>USDA-APHIS Senior Export Specialist </a:t>
          </a:r>
        </a:p>
        <a:p>
          <a:pPr algn="l">
            <a:buSzPct val="150000"/>
            <a:buBlip>
              <a:blip xmlns:r="http://schemas.openxmlformats.org/officeDocument/2006/relationships" r:embed="rId1">
                <a:extLst>
                  <a:ext uri="{96DAC541-7B7A-43D3-8B79-37D633B846F1}">
                    <asvg:svgBlip xmlns:asvg="http://schemas.microsoft.com/office/drawing/2016/SVG/main" r:embed="rId2"/>
                  </a:ext>
                </a:extLst>
              </a:blip>
            </a:buBlip>
          </a:pPr>
          <a:r>
            <a:rPr lang="en-CA" sz="1600" dirty="0">
              <a:latin typeface="Roboto" panose="02000000000000000000" pitchFamily="2" charset="0"/>
              <a:ea typeface="Roboto" panose="02000000000000000000" pitchFamily="2" charset="0"/>
              <a:cs typeface="Roboto" panose="02000000000000000000" pitchFamily="2" charset="0"/>
            </a:rPr>
            <a:t>North America (Canada, Mexico, and US Territories) &amp; Caribbean </a:t>
          </a:r>
          <a:endParaRPr lang="es-ES" sz="1600" b="0" dirty="0">
            <a:latin typeface="+mn-lt"/>
          </a:endParaRPr>
        </a:p>
      </dgm:t>
    </dgm:pt>
    <dgm:pt modelId="{F8F0CE49-8540-44CB-B657-D75E9D18E379}" type="parTrans" cxnId="{A46E57E6-3645-4444-BC61-1E5A60BD868A}">
      <dgm:prSet/>
      <dgm:spPr/>
      <dgm:t>
        <a:bodyPr/>
        <a:lstStyle/>
        <a:p>
          <a:endParaRPr lang="en-US" sz="1400">
            <a:solidFill>
              <a:schemeClr val="tx1"/>
            </a:solidFill>
          </a:endParaRPr>
        </a:p>
      </dgm:t>
    </dgm:pt>
    <dgm:pt modelId="{CEF84F09-94EA-404F-A790-DC1B57B1719B}" type="sibTrans" cxnId="{A46E57E6-3645-4444-BC61-1E5A60BD868A}">
      <dgm:prSet/>
      <dgm:spPr/>
      <dgm:t>
        <a:bodyPr/>
        <a:lstStyle/>
        <a:p>
          <a:endParaRPr lang="en-US" sz="1400">
            <a:solidFill>
              <a:schemeClr val="tx1"/>
            </a:solidFill>
          </a:endParaRPr>
        </a:p>
      </dgm:t>
    </dgm:pt>
    <dgm:pt modelId="{B14F7101-39BF-4388-8260-69FB9C37BE7E}">
      <dgm:prSet custT="1"/>
      <dgm:spPr>
        <a:noFill/>
        <a:ln w="28575">
          <a:solidFill>
            <a:srgbClr val="0070C0"/>
          </a:solidFill>
        </a:ln>
      </dgm:spPr>
      <dgm:t>
        <a:bodyPr/>
        <a:lstStyle/>
        <a:p>
          <a:pPr algn="ctr"/>
          <a:endParaRPr lang="en-US" sz="800" b="1" dirty="0">
            <a:latin typeface="+mj-lt"/>
          </a:endParaRPr>
        </a:p>
        <a:p>
          <a:pPr algn="l"/>
          <a:r>
            <a:rPr lang="en-US" sz="1600" b="1" dirty="0">
              <a:latin typeface="Roboto" panose="02000000000000000000" pitchFamily="2" charset="0"/>
              <a:ea typeface="Roboto" panose="02000000000000000000" pitchFamily="2" charset="0"/>
              <a:cs typeface="Roboto" panose="02000000000000000000" pitchFamily="2" charset="0"/>
            </a:rPr>
            <a:t>SENASICA</a:t>
          </a:r>
        </a:p>
        <a:p>
          <a:pPr algn="l"/>
          <a:r>
            <a:rPr lang="en-CA" sz="1600" b="1" dirty="0">
              <a:latin typeface="Roboto" panose="02000000000000000000" pitchFamily="2" charset="0"/>
              <a:ea typeface="Roboto" panose="02000000000000000000" pitchFamily="2" charset="0"/>
              <a:cs typeface="Roboto" panose="02000000000000000000" pitchFamily="2" charset="0"/>
            </a:rPr>
            <a:t>Beatriz Alejandra Jiménez Cruz  </a:t>
          </a:r>
        </a:p>
        <a:p>
          <a:pPr algn="l"/>
          <a:r>
            <a:rPr lang="en-CA" sz="1600" b="1" dirty="0">
              <a:latin typeface="Roboto" panose="02000000000000000000" pitchFamily="2" charset="0"/>
              <a:ea typeface="Roboto" panose="02000000000000000000" pitchFamily="2" charset="0"/>
              <a:cs typeface="Roboto" panose="02000000000000000000" pitchFamily="2" charset="0"/>
            </a:rPr>
            <a:t>Edgar Reyes </a:t>
          </a:r>
          <a:r>
            <a:rPr lang="en-CA" sz="1600" b="1" dirty="0" err="1">
              <a:latin typeface="Roboto" panose="02000000000000000000" pitchFamily="2" charset="0"/>
              <a:ea typeface="Roboto" panose="02000000000000000000" pitchFamily="2" charset="0"/>
              <a:cs typeface="Roboto" panose="02000000000000000000" pitchFamily="2" charset="0"/>
            </a:rPr>
            <a:t>Oregón</a:t>
          </a:r>
          <a:endParaRPr lang="en-US" sz="1600" b="1" dirty="0">
            <a:latin typeface="Roboto" panose="02000000000000000000" pitchFamily="2" charset="0"/>
            <a:ea typeface="Roboto" panose="02000000000000000000" pitchFamily="2" charset="0"/>
            <a:cs typeface="Roboto" panose="02000000000000000000" pitchFamily="2" charset="0"/>
          </a:endParaRPr>
        </a:p>
      </dgm:t>
    </dgm:pt>
    <dgm:pt modelId="{C13D38E1-5070-4AC0-9D47-1024685F4DDB}" type="parTrans" cxnId="{C385E85F-4551-4E0F-9A28-1300C67807A9}">
      <dgm:prSet/>
      <dgm:spPr/>
      <dgm:t>
        <a:bodyPr/>
        <a:lstStyle/>
        <a:p>
          <a:endParaRPr lang="en-US" sz="1400">
            <a:solidFill>
              <a:schemeClr val="tx1"/>
            </a:solidFill>
          </a:endParaRPr>
        </a:p>
      </dgm:t>
    </dgm:pt>
    <dgm:pt modelId="{7B9EA57E-5E52-49EA-9BFC-F884C8707B21}" type="sibTrans" cxnId="{C385E85F-4551-4E0F-9A28-1300C67807A9}">
      <dgm:prSet/>
      <dgm:spPr/>
      <dgm:t>
        <a:bodyPr/>
        <a:lstStyle/>
        <a:p>
          <a:endParaRPr lang="en-US" sz="1400">
            <a:solidFill>
              <a:schemeClr val="tx1"/>
            </a:solidFill>
          </a:endParaRPr>
        </a:p>
      </dgm:t>
    </dgm:pt>
    <dgm:pt modelId="{554DD332-16C5-4B35-9D4A-5F81DDDDF2A9}" type="pres">
      <dgm:prSet presAssocID="{5A8EEAB0-D792-4662-A20B-B43C5B2810A1}" presName="Name0" presStyleCnt="0">
        <dgm:presLayoutVars>
          <dgm:dir/>
          <dgm:resizeHandles val="exact"/>
        </dgm:presLayoutVars>
      </dgm:prSet>
      <dgm:spPr/>
    </dgm:pt>
    <dgm:pt modelId="{E856B7BB-50F8-4586-B577-F28AA39AAA98}" type="pres">
      <dgm:prSet presAssocID="{5A8EEAB0-D792-4662-A20B-B43C5B2810A1}" presName="fgShape" presStyleLbl="fgShp" presStyleIdx="0" presStyleCnt="1" custScaleX="1532" custScaleY="15063" custLinFactNeighborX="12635" custLinFactNeighborY="37779"/>
      <dgm:spPr>
        <a:solidFill>
          <a:schemeClr val="bg1"/>
        </a:solidFill>
      </dgm:spPr>
    </dgm:pt>
    <dgm:pt modelId="{C9B2FFE9-EFFE-46B0-B9A7-2F4DAF662CBF}" type="pres">
      <dgm:prSet presAssocID="{5A8EEAB0-D792-4662-A20B-B43C5B2810A1}" presName="linComp" presStyleCnt="0"/>
      <dgm:spPr/>
    </dgm:pt>
    <dgm:pt modelId="{C89A3B1A-51A7-4DEB-8F02-F00748557B6A}" type="pres">
      <dgm:prSet presAssocID="{E0466E10-D9B3-4DCC-BA31-6196287A048E}" presName="compNode" presStyleCnt="0"/>
      <dgm:spPr/>
    </dgm:pt>
    <dgm:pt modelId="{941CA905-ADB6-4D32-BEEE-22A8430232B4}" type="pres">
      <dgm:prSet presAssocID="{E0466E10-D9B3-4DCC-BA31-6196287A048E}" presName="bkgdShape" presStyleLbl="node1" presStyleIdx="0" presStyleCnt="3" custLinFactNeighborX="-2750"/>
      <dgm:spPr/>
    </dgm:pt>
    <dgm:pt modelId="{6075CB21-5D37-4DCC-A576-3A8653B57578}" type="pres">
      <dgm:prSet presAssocID="{E0466E10-D9B3-4DCC-BA31-6196287A048E}" presName="nodeTx" presStyleLbl="node1" presStyleIdx="0" presStyleCnt="3">
        <dgm:presLayoutVars>
          <dgm:bulletEnabled val="1"/>
        </dgm:presLayoutVars>
      </dgm:prSet>
      <dgm:spPr/>
    </dgm:pt>
    <dgm:pt modelId="{AEBE13DE-23ED-46F1-BAF9-B6ABDC1751CF}" type="pres">
      <dgm:prSet presAssocID="{E0466E10-D9B3-4DCC-BA31-6196287A048E}" presName="invisiNode" presStyleLbl="node1" presStyleIdx="0" presStyleCnt="3"/>
      <dgm:spPr/>
    </dgm:pt>
    <dgm:pt modelId="{BF0B6D6A-FC3D-4DF5-9F6B-A313B31682F5}" type="pres">
      <dgm:prSet presAssocID="{E0466E10-D9B3-4DCC-BA31-6196287A048E}" presName="imagNode" presStyleLbl="fgImgPlace1" presStyleIdx="0"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solidFill>
            <a:srgbClr val="0070C0"/>
          </a:solidFill>
        </a:ln>
      </dgm:spPr>
    </dgm:pt>
    <dgm:pt modelId="{DB8D332C-DC4E-40D4-B8F1-8CC71BD5F95A}" type="pres">
      <dgm:prSet presAssocID="{411906FD-B24F-45B3-A984-A9E0815E73D5}" presName="sibTrans" presStyleLbl="sibTrans2D1" presStyleIdx="0" presStyleCnt="0"/>
      <dgm:spPr/>
    </dgm:pt>
    <dgm:pt modelId="{503FA8F9-E5FE-4E6F-BE67-6402127A236A}" type="pres">
      <dgm:prSet presAssocID="{29525914-BD80-4434-9C81-C477CB91B61F}" presName="compNode" presStyleCnt="0"/>
      <dgm:spPr/>
    </dgm:pt>
    <dgm:pt modelId="{1CCE06B0-8BB2-4855-B344-820794257294}" type="pres">
      <dgm:prSet presAssocID="{29525914-BD80-4434-9C81-C477CB91B61F}" presName="bkgdShape" presStyleLbl="node1" presStyleIdx="1" presStyleCnt="3" custScaleX="103122" custLinFactNeighborX="0"/>
      <dgm:spPr/>
    </dgm:pt>
    <dgm:pt modelId="{52B5AB52-C4CA-40CD-95D0-682E6DD5EE00}" type="pres">
      <dgm:prSet presAssocID="{29525914-BD80-4434-9C81-C477CB91B61F}" presName="nodeTx" presStyleLbl="node1" presStyleIdx="1" presStyleCnt="3">
        <dgm:presLayoutVars>
          <dgm:bulletEnabled val="1"/>
        </dgm:presLayoutVars>
      </dgm:prSet>
      <dgm:spPr/>
    </dgm:pt>
    <dgm:pt modelId="{CD831CC8-54EB-4EBB-8CB9-F0DCEEEB4352}" type="pres">
      <dgm:prSet presAssocID="{29525914-BD80-4434-9C81-C477CB91B61F}" presName="invisiNode" presStyleLbl="node1" presStyleIdx="1" presStyleCnt="3"/>
      <dgm:spPr/>
    </dgm:pt>
    <dgm:pt modelId="{2B8FAD84-57B7-4C8C-BDEA-6851F871AA1F}" type="pres">
      <dgm:prSet presAssocID="{29525914-BD80-4434-9C81-C477CB91B61F}" presName="imagNode" presStyleLbl="fgImgPlace1" presStyleIdx="1"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a:solidFill>
            <a:srgbClr val="0070C0"/>
          </a:solidFill>
        </a:ln>
      </dgm:spPr>
    </dgm:pt>
    <dgm:pt modelId="{79A85E22-DC64-4F58-B514-61053BEB3656}" type="pres">
      <dgm:prSet presAssocID="{CEF84F09-94EA-404F-A790-DC1B57B1719B}" presName="sibTrans" presStyleLbl="sibTrans2D1" presStyleIdx="0" presStyleCnt="0"/>
      <dgm:spPr/>
    </dgm:pt>
    <dgm:pt modelId="{5487B0EE-73E8-47E3-B9C9-7E42C06592A3}" type="pres">
      <dgm:prSet presAssocID="{B14F7101-39BF-4388-8260-69FB9C37BE7E}" presName="compNode" presStyleCnt="0"/>
      <dgm:spPr/>
    </dgm:pt>
    <dgm:pt modelId="{06BF5A00-93F0-4AEF-ACB8-25255824A37A}" type="pres">
      <dgm:prSet presAssocID="{B14F7101-39BF-4388-8260-69FB9C37BE7E}" presName="bkgdShape" presStyleLbl="node1" presStyleIdx="2" presStyleCnt="3" custLinFactNeighborX="-286"/>
      <dgm:spPr/>
    </dgm:pt>
    <dgm:pt modelId="{CD32E131-12A7-4DE7-8343-30791DB72653}" type="pres">
      <dgm:prSet presAssocID="{B14F7101-39BF-4388-8260-69FB9C37BE7E}" presName="nodeTx" presStyleLbl="node1" presStyleIdx="2" presStyleCnt="3">
        <dgm:presLayoutVars>
          <dgm:bulletEnabled val="1"/>
        </dgm:presLayoutVars>
      </dgm:prSet>
      <dgm:spPr/>
    </dgm:pt>
    <dgm:pt modelId="{F3B737BD-5577-40E3-A042-32B88A7E2706}" type="pres">
      <dgm:prSet presAssocID="{B14F7101-39BF-4388-8260-69FB9C37BE7E}" presName="invisiNode" presStyleLbl="node1" presStyleIdx="2" presStyleCnt="3"/>
      <dgm:spPr/>
    </dgm:pt>
    <dgm:pt modelId="{22DFE942-4F1F-431C-ABCA-33A49D400153}" type="pres">
      <dgm:prSet presAssocID="{B14F7101-39BF-4388-8260-69FB9C37BE7E}" presName="imagNode"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a:solidFill>
            <a:srgbClr val="0070C0"/>
          </a:solidFill>
        </a:ln>
      </dgm:spPr>
    </dgm:pt>
  </dgm:ptLst>
  <dgm:cxnLst>
    <dgm:cxn modelId="{1A3B2708-7E0E-45F5-936D-638861B75F19}" type="presOf" srcId="{E0466E10-D9B3-4DCC-BA31-6196287A048E}" destId="{941CA905-ADB6-4D32-BEEE-22A8430232B4}" srcOrd="0" destOrd="0" presId="urn:microsoft.com/office/officeart/2005/8/layout/hList7"/>
    <dgm:cxn modelId="{9287732D-AE04-4E1E-8172-64883D4B4C5B}" type="presOf" srcId="{29525914-BD80-4434-9C81-C477CB91B61F}" destId="{52B5AB52-C4CA-40CD-95D0-682E6DD5EE00}" srcOrd="1" destOrd="0" presId="urn:microsoft.com/office/officeart/2005/8/layout/hList7"/>
    <dgm:cxn modelId="{C385E85F-4551-4E0F-9A28-1300C67807A9}" srcId="{5A8EEAB0-D792-4662-A20B-B43C5B2810A1}" destId="{B14F7101-39BF-4388-8260-69FB9C37BE7E}" srcOrd="2" destOrd="0" parTransId="{C13D38E1-5070-4AC0-9D47-1024685F4DDB}" sibTransId="{7B9EA57E-5E52-49EA-9BFC-F884C8707B21}"/>
    <dgm:cxn modelId="{0A80B942-4FDB-44FB-A74E-5199532F7047}" type="presOf" srcId="{411906FD-B24F-45B3-A984-A9E0815E73D5}" destId="{DB8D332C-DC4E-40D4-B8F1-8CC71BD5F95A}" srcOrd="0" destOrd="0" presId="urn:microsoft.com/office/officeart/2005/8/layout/hList7"/>
    <dgm:cxn modelId="{62808695-DCD0-423B-92E8-A9B50495BACD}" srcId="{5A8EEAB0-D792-4662-A20B-B43C5B2810A1}" destId="{E0466E10-D9B3-4DCC-BA31-6196287A048E}" srcOrd="0" destOrd="0" parTransId="{015959AD-B3AB-46A5-932F-5BDACCCE9ED6}" sibTransId="{411906FD-B24F-45B3-A984-A9E0815E73D5}"/>
    <dgm:cxn modelId="{B862EA97-40BA-4F42-A52E-D3DD7A59826C}" type="presOf" srcId="{B14F7101-39BF-4388-8260-69FB9C37BE7E}" destId="{06BF5A00-93F0-4AEF-ACB8-25255824A37A}" srcOrd="0" destOrd="0" presId="urn:microsoft.com/office/officeart/2005/8/layout/hList7"/>
    <dgm:cxn modelId="{3CA745B4-85B8-4A61-A3D0-B76C42FE8348}" type="presOf" srcId="{E0466E10-D9B3-4DCC-BA31-6196287A048E}" destId="{6075CB21-5D37-4DCC-A576-3A8653B57578}" srcOrd="1" destOrd="0" presId="urn:microsoft.com/office/officeart/2005/8/layout/hList7"/>
    <dgm:cxn modelId="{C77410D4-C1BC-4058-ABEA-D4659F7CB574}" type="presOf" srcId="{B14F7101-39BF-4388-8260-69FB9C37BE7E}" destId="{CD32E131-12A7-4DE7-8343-30791DB72653}" srcOrd="1" destOrd="0" presId="urn:microsoft.com/office/officeart/2005/8/layout/hList7"/>
    <dgm:cxn modelId="{D1E77ED4-3DDD-46DF-B1DA-7AA4D222A316}" type="presOf" srcId="{5A8EEAB0-D792-4662-A20B-B43C5B2810A1}" destId="{554DD332-16C5-4B35-9D4A-5F81DDDDF2A9}" srcOrd="0" destOrd="0" presId="urn:microsoft.com/office/officeart/2005/8/layout/hList7"/>
    <dgm:cxn modelId="{A46E57E6-3645-4444-BC61-1E5A60BD868A}" srcId="{5A8EEAB0-D792-4662-A20B-B43C5B2810A1}" destId="{29525914-BD80-4434-9C81-C477CB91B61F}" srcOrd="1" destOrd="0" parTransId="{F8F0CE49-8540-44CB-B657-D75E9D18E379}" sibTransId="{CEF84F09-94EA-404F-A790-DC1B57B1719B}"/>
    <dgm:cxn modelId="{D9DAA4F7-6233-439B-8210-AEA2C3B15D67}" type="presOf" srcId="{CEF84F09-94EA-404F-A790-DC1B57B1719B}" destId="{79A85E22-DC64-4F58-B514-61053BEB3656}" srcOrd="0" destOrd="0" presId="urn:microsoft.com/office/officeart/2005/8/layout/hList7"/>
    <dgm:cxn modelId="{E0AC38FA-0061-4CDF-BC7E-9A1B5BBF5000}" type="presOf" srcId="{29525914-BD80-4434-9C81-C477CB91B61F}" destId="{1CCE06B0-8BB2-4855-B344-820794257294}" srcOrd="0" destOrd="0" presId="urn:microsoft.com/office/officeart/2005/8/layout/hList7"/>
    <dgm:cxn modelId="{EBD98CDE-62DF-42C7-A9C4-D8992744D6C3}" type="presParOf" srcId="{554DD332-16C5-4B35-9D4A-5F81DDDDF2A9}" destId="{E856B7BB-50F8-4586-B577-F28AA39AAA98}" srcOrd="0" destOrd="0" presId="urn:microsoft.com/office/officeart/2005/8/layout/hList7"/>
    <dgm:cxn modelId="{B184F307-4933-4ADE-BA36-4B7C3ACC0F1E}" type="presParOf" srcId="{554DD332-16C5-4B35-9D4A-5F81DDDDF2A9}" destId="{C9B2FFE9-EFFE-46B0-B9A7-2F4DAF662CBF}" srcOrd="1" destOrd="0" presId="urn:microsoft.com/office/officeart/2005/8/layout/hList7"/>
    <dgm:cxn modelId="{BEDC6AFB-E373-4933-90C7-CFA1A207FF55}" type="presParOf" srcId="{C9B2FFE9-EFFE-46B0-B9A7-2F4DAF662CBF}" destId="{C89A3B1A-51A7-4DEB-8F02-F00748557B6A}" srcOrd="0" destOrd="0" presId="urn:microsoft.com/office/officeart/2005/8/layout/hList7"/>
    <dgm:cxn modelId="{D5B0364A-1497-4450-A8F1-28738C98B824}" type="presParOf" srcId="{C89A3B1A-51A7-4DEB-8F02-F00748557B6A}" destId="{941CA905-ADB6-4D32-BEEE-22A8430232B4}" srcOrd="0" destOrd="0" presId="urn:microsoft.com/office/officeart/2005/8/layout/hList7"/>
    <dgm:cxn modelId="{650AFB97-385E-4C56-B8F3-42F9D5769F77}" type="presParOf" srcId="{C89A3B1A-51A7-4DEB-8F02-F00748557B6A}" destId="{6075CB21-5D37-4DCC-A576-3A8653B57578}" srcOrd="1" destOrd="0" presId="urn:microsoft.com/office/officeart/2005/8/layout/hList7"/>
    <dgm:cxn modelId="{E43A308F-31A7-418E-8943-A262FB0232CD}" type="presParOf" srcId="{C89A3B1A-51A7-4DEB-8F02-F00748557B6A}" destId="{AEBE13DE-23ED-46F1-BAF9-B6ABDC1751CF}" srcOrd="2" destOrd="0" presId="urn:microsoft.com/office/officeart/2005/8/layout/hList7"/>
    <dgm:cxn modelId="{45A1DB16-FA2E-4802-A2BA-46367AA29E92}" type="presParOf" srcId="{C89A3B1A-51A7-4DEB-8F02-F00748557B6A}" destId="{BF0B6D6A-FC3D-4DF5-9F6B-A313B31682F5}" srcOrd="3" destOrd="0" presId="urn:microsoft.com/office/officeart/2005/8/layout/hList7"/>
    <dgm:cxn modelId="{BF90741D-CF59-4E07-97DC-55D7778C82F9}" type="presParOf" srcId="{C9B2FFE9-EFFE-46B0-B9A7-2F4DAF662CBF}" destId="{DB8D332C-DC4E-40D4-B8F1-8CC71BD5F95A}" srcOrd="1" destOrd="0" presId="urn:microsoft.com/office/officeart/2005/8/layout/hList7"/>
    <dgm:cxn modelId="{6EED3AA8-43CA-47D4-9A11-8C4CF96BED3C}" type="presParOf" srcId="{C9B2FFE9-EFFE-46B0-B9A7-2F4DAF662CBF}" destId="{503FA8F9-E5FE-4E6F-BE67-6402127A236A}" srcOrd="2" destOrd="0" presId="urn:microsoft.com/office/officeart/2005/8/layout/hList7"/>
    <dgm:cxn modelId="{47B7FE0B-7B37-417E-AE54-8A2A95A8D9D0}" type="presParOf" srcId="{503FA8F9-E5FE-4E6F-BE67-6402127A236A}" destId="{1CCE06B0-8BB2-4855-B344-820794257294}" srcOrd="0" destOrd="0" presId="urn:microsoft.com/office/officeart/2005/8/layout/hList7"/>
    <dgm:cxn modelId="{66BAC657-0D6E-476C-A07D-488F29348520}" type="presParOf" srcId="{503FA8F9-E5FE-4E6F-BE67-6402127A236A}" destId="{52B5AB52-C4CA-40CD-95D0-682E6DD5EE00}" srcOrd="1" destOrd="0" presId="urn:microsoft.com/office/officeart/2005/8/layout/hList7"/>
    <dgm:cxn modelId="{37F56322-CA31-4E73-824E-9A86C88AFE0B}" type="presParOf" srcId="{503FA8F9-E5FE-4E6F-BE67-6402127A236A}" destId="{CD831CC8-54EB-4EBB-8CB9-F0DCEEEB4352}" srcOrd="2" destOrd="0" presId="urn:microsoft.com/office/officeart/2005/8/layout/hList7"/>
    <dgm:cxn modelId="{4DD474BA-0C3A-4D3A-A2D2-44D8495D9645}" type="presParOf" srcId="{503FA8F9-E5FE-4E6F-BE67-6402127A236A}" destId="{2B8FAD84-57B7-4C8C-BDEA-6851F871AA1F}" srcOrd="3" destOrd="0" presId="urn:microsoft.com/office/officeart/2005/8/layout/hList7"/>
    <dgm:cxn modelId="{289B0673-1AE1-415B-BD8F-3E90147ECDD4}" type="presParOf" srcId="{C9B2FFE9-EFFE-46B0-B9A7-2F4DAF662CBF}" destId="{79A85E22-DC64-4F58-B514-61053BEB3656}" srcOrd="3" destOrd="0" presId="urn:microsoft.com/office/officeart/2005/8/layout/hList7"/>
    <dgm:cxn modelId="{4255E7E0-9465-4036-981B-F0D9DDAAEF28}" type="presParOf" srcId="{C9B2FFE9-EFFE-46B0-B9A7-2F4DAF662CBF}" destId="{5487B0EE-73E8-47E3-B9C9-7E42C06592A3}" srcOrd="4" destOrd="0" presId="urn:microsoft.com/office/officeart/2005/8/layout/hList7"/>
    <dgm:cxn modelId="{353371B1-31E4-47FA-B5B2-FB5C0B935312}" type="presParOf" srcId="{5487B0EE-73E8-47E3-B9C9-7E42C06592A3}" destId="{06BF5A00-93F0-4AEF-ACB8-25255824A37A}" srcOrd="0" destOrd="0" presId="urn:microsoft.com/office/officeart/2005/8/layout/hList7"/>
    <dgm:cxn modelId="{8951DABC-C30F-4D37-BEBF-E3A3EB932DE5}" type="presParOf" srcId="{5487B0EE-73E8-47E3-B9C9-7E42C06592A3}" destId="{CD32E131-12A7-4DE7-8343-30791DB72653}" srcOrd="1" destOrd="0" presId="urn:microsoft.com/office/officeart/2005/8/layout/hList7"/>
    <dgm:cxn modelId="{2AA4DE60-B881-4189-9B7B-A91BED8D83FA}" type="presParOf" srcId="{5487B0EE-73E8-47E3-B9C9-7E42C06592A3}" destId="{F3B737BD-5577-40E3-A042-32B88A7E2706}" srcOrd="2" destOrd="0" presId="urn:microsoft.com/office/officeart/2005/8/layout/hList7"/>
    <dgm:cxn modelId="{329D9145-05B8-4265-A699-DA3A677D89BB}" type="presParOf" srcId="{5487B0EE-73E8-47E3-B9C9-7E42C06592A3}" destId="{22DFE942-4F1F-431C-ABCA-33A49D400153}" srcOrd="3" destOrd="0" presId="urn:microsoft.com/office/officeart/2005/8/layout/hList7"/>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1CA905-ADB6-4D32-BEEE-22A8430232B4}">
      <dsp:nvSpPr>
        <dsp:cNvPr id="0" name=""/>
        <dsp:cNvSpPr/>
      </dsp:nvSpPr>
      <dsp:spPr>
        <a:xfrm>
          <a:off x="0" y="0"/>
          <a:ext cx="2807940"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ts val="0"/>
            </a:spcBef>
            <a:spcAft>
              <a:spcPts val="600"/>
            </a:spcAft>
            <a:buClrTx/>
            <a:buSzTx/>
            <a:buFontTx/>
            <a:buNone/>
            <a:tabLst/>
            <a:defRPr/>
          </a:pPr>
          <a:endParaRPr lang="en-US" sz="2000" kern="1200" dirty="0">
            <a:latin typeface="+mj-lt"/>
          </a:endParaRPr>
        </a:p>
        <a:p>
          <a:pPr marL="0" marR="0" lvl="0" indent="0" algn="ctr" defTabSz="914400" eaLnBrk="1" fontAlgn="auto" latinLnBrk="0" hangingPunct="1">
            <a:lnSpc>
              <a:spcPct val="100000"/>
            </a:lnSpc>
            <a:spcBef>
              <a:spcPts val="0"/>
            </a:spcBef>
            <a:spcAft>
              <a:spcPts val="600"/>
            </a:spcAft>
            <a:buClrTx/>
            <a:buSzTx/>
            <a:buFontTx/>
            <a:buNone/>
            <a:tabLst/>
            <a:defRPr/>
          </a:pPr>
          <a:endParaRPr lang="en-US" sz="2000" kern="1200" dirty="0">
            <a:latin typeface="+mj-lt"/>
          </a:endParaRPr>
        </a:p>
        <a:p>
          <a:pPr marL="0" marR="0" lvl="0" indent="0" algn="ctr" defTabSz="914400" eaLnBrk="1" fontAlgn="auto" latinLnBrk="0" hangingPunct="1">
            <a:lnSpc>
              <a:spcPct val="100000"/>
            </a:lnSpc>
            <a:spcBef>
              <a:spcPts val="0"/>
            </a:spcBef>
            <a:spcAft>
              <a:spcPts val="600"/>
            </a:spcAft>
            <a:buClrTx/>
            <a:buSzTx/>
            <a:buFontTx/>
            <a:buNone/>
            <a:tabLst/>
            <a:defRPr/>
          </a:pPr>
          <a:endParaRPr lang="en-US" sz="1600" b="1" kern="1200" dirty="0">
            <a:latin typeface="+mj-lt"/>
          </a:endParaRPr>
        </a:p>
        <a:p>
          <a:pPr marL="0" marR="0" lvl="0" indent="0" algn="ctr" defTabSz="914400" eaLnBrk="1" fontAlgn="auto" latinLnBrk="0" hangingPunct="1">
            <a:lnSpc>
              <a:spcPct val="100000"/>
            </a:lnSpc>
            <a:spcBef>
              <a:spcPts val="0"/>
            </a:spcBef>
            <a:spcAft>
              <a:spcPts val="600"/>
            </a:spcAft>
            <a:buClrTx/>
            <a:buSzTx/>
            <a:buFontTx/>
            <a:buNone/>
            <a:tabLst/>
            <a:defRPr/>
          </a:pPr>
          <a:endParaRPr lang="en-US" sz="2000" b="1" kern="1200" dirty="0">
            <a:latin typeface="+mj-lt"/>
          </a:endParaRPr>
        </a:p>
        <a:p>
          <a:pPr lvl="0" algn="ctr" defTabSz="622300">
            <a:lnSpc>
              <a:spcPct val="90000"/>
            </a:lnSpc>
            <a:spcBef>
              <a:spcPct val="0"/>
            </a:spcBef>
            <a:spcAft>
              <a:spcPts val="600"/>
            </a:spcAft>
            <a:buNone/>
          </a:pPr>
          <a:endParaRPr lang="en-US" sz="2000" b="1" kern="1200" dirty="0">
            <a:latin typeface="+mj-lt"/>
          </a:endParaRPr>
        </a:p>
        <a:p>
          <a:pPr lvl="0" algn="ctr" defTabSz="622300">
            <a:lnSpc>
              <a:spcPct val="90000"/>
            </a:lnSpc>
            <a:spcBef>
              <a:spcPct val="0"/>
            </a:spcBef>
            <a:spcAft>
              <a:spcPts val="600"/>
            </a:spcAft>
            <a:buNone/>
          </a:pPr>
          <a:endParaRPr lang="en-US" sz="2000" b="1" kern="1200" dirty="0">
            <a:latin typeface="+mj-lt"/>
          </a:endParaRPr>
        </a:p>
      </dsp:txBody>
      <dsp:txXfrm>
        <a:off x="0" y="1928077"/>
        <a:ext cx="2807940" cy="1928077"/>
      </dsp:txXfrm>
    </dsp:sp>
    <dsp:sp modelId="{BF0B6D6A-FC3D-4DF5-9F6B-A313B31682F5}">
      <dsp:nvSpPr>
        <dsp:cNvPr id="0" name=""/>
        <dsp:cNvSpPr/>
      </dsp:nvSpPr>
      <dsp:spPr>
        <a:xfrm>
          <a:off x="604827" y="289211"/>
          <a:ext cx="1605124" cy="16051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1CCE06B0-8BB2-4855-B344-820794257294}">
      <dsp:nvSpPr>
        <dsp:cNvPr id="0" name=""/>
        <dsp:cNvSpPr/>
      </dsp:nvSpPr>
      <dsp:spPr>
        <a:xfrm>
          <a:off x="2895597" y="0"/>
          <a:ext cx="2895604"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l" defTabSz="711200">
            <a:lnSpc>
              <a:spcPct val="90000"/>
            </a:lnSpc>
            <a:spcBef>
              <a:spcPct val="0"/>
            </a:spcBef>
            <a:spcAft>
              <a:spcPct val="35000"/>
            </a:spcAft>
            <a:buNone/>
          </a:pPr>
          <a:endParaRPr lang="en-CA" sz="1600" b="1" kern="1200" dirty="0">
            <a:latin typeface="Roboto" panose="02000000000000000000" pitchFamily="2" charset="0"/>
            <a:ea typeface="Roboto" panose="02000000000000000000" pitchFamily="2" charset="0"/>
            <a:cs typeface="Roboto" panose="02000000000000000000" pitchFamily="2" charset="0"/>
          </a:endParaRPr>
        </a:p>
        <a:p>
          <a:pPr marL="0" lvl="0" indent="0" algn="l" defTabSz="711200">
            <a:lnSpc>
              <a:spcPct val="90000"/>
            </a:lnSpc>
            <a:spcBef>
              <a:spcPct val="0"/>
            </a:spcBef>
            <a:spcAft>
              <a:spcPct val="35000"/>
            </a:spcAft>
            <a:buNone/>
          </a:pPr>
          <a:endParaRPr lang="en-CA" sz="1600" b="1" kern="1200" dirty="0">
            <a:latin typeface="Roboto" panose="02000000000000000000" pitchFamily="2" charset="0"/>
            <a:ea typeface="Roboto" panose="02000000000000000000" pitchFamily="2" charset="0"/>
            <a:cs typeface="Roboto" panose="02000000000000000000" pitchFamily="2" charset="0"/>
          </a:endParaRPr>
        </a:p>
        <a:p>
          <a:pPr marL="0" lvl="0" indent="0" algn="l" defTabSz="711200">
            <a:lnSpc>
              <a:spcPct val="90000"/>
            </a:lnSpc>
            <a:spcBef>
              <a:spcPct val="0"/>
            </a:spcBef>
            <a:spcAft>
              <a:spcPct val="35000"/>
            </a:spcAft>
            <a:buNone/>
          </a:pPr>
          <a:endParaRPr lang="en-CA" sz="1600" b="1" kern="1200" dirty="0">
            <a:latin typeface="Roboto" panose="02000000000000000000" pitchFamily="2" charset="0"/>
            <a:ea typeface="Roboto" panose="02000000000000000000" pitchFamily="2" charset="0"/>
            <a:cs typeface="Roboto" panose="02000000000000000000" pitchFamily="2" charset="0"/>
          </a:endParaRPr>
        </a:p>
        <a:p>
          <a:pPr marL="0" lvl="0" indent="0" algn="l" defTabSz="711200">
            <a:lnSpc>
              <a:spcPct val="90000"/>
            </a:lnSpc>
            <a:spcBef>
              <a:spcPct val="0"/>
            </a:spcBef>
            <a:spcAft>
              <a:spcPct val="35000"/>
            </a:spcAft>
            <a:buNone/>
          </a:pPr>
          <a:r>
            <a:rPr lang="en-CA" sz="1600" b="1" kern="1200" dirty="0">
              <a:latin typeface="Roboto" panose="02000000000000000000" pitchFamily="2" charset="0"/>
              <a:ea typeface="Roboto" panose="02000000000000000000" pitchFamily="2" charset="0"/>
              <a:cs typeface="Roboto" panose="02000000000000000000" pitchFamily="2" charset="0"/>
            </a:rPr>
            <a:t>Michael Perry </a:t>
          </a:r>
          <a:r>
            <a:rPr lang="en-CA" sz="1600" kern="1200" dirty="0">
              <a:latin typeface="Roboto" panose="02000000000000000000" pitchFamily="2" charset="0"/>
              <a:ea typeface="Roboto" panose="02000000000000000000" pitchFamily="2" charset="0"/>
              <a:cs typeface="Roboto" panose="02000000000000000000" pitchFamily="2" charset="0"/>
            </a:rPr>
            <a:t>USDA-APHIS </a:t>
          </a:r>
          <a:r>
            <a:rPr lang="en-US" sz="1600" kern="1200" dirty="0">
              <a:latin typeface="Roboto" panose="02000000000000000000" pitchFamily="2" charset="0"/>
              <a:ea typeface="Roboto" panose="02000000000000000000" pitchFamily="2" charset="0"/>
              <a:cs typeface="Roboto" panose="02000000000000000000" pitchFamily="2" charset="0"/>
            </a:rPr>
            <a:t>Senior Export Specialist</a:t>
          </a:r>
          <a:br>
            <a:rPr lang="en-US" sz="1600" kern="1200" dirty="0">
              <a:latin typeface="Roboto" panose="02000000000000000000" pitchFamily="2" charset="0"/>
              <a:ea typeface="Roboto" panose="02000000000000000000" pitchFamily="2" charset="0"/>
              <a:cs typeface="Roboto" panose="02000000000000000000" pitchFamily="2" charset="0"/>
            </a:rPr>
          </a:br>
          <a:r>
            <a:rPr lang="en-US" sz="1600" kern="1200" dirty="0">
              <a:latin typeface="Roboto" panose="02000000000000000000" pitchFamily="2" charset="0"/>
              <a:ea typeface="Roboto" panose="02000000000000000000" pitchFamily="2" charset="0"/>
              <a:cs typeface="Roboto" panose="02000000000000000000" pitchFamily="2" charset="0"/>
            </a:rPr>
            <a:t>International Phytosanitary Management and Standards Program</a:t>
          </a:r>
        </a:p>
        <a:p>
          <a:pPr marL="0" lvl="0" indent="0" algn="l" defTabSz="711200">
            <a:lnSpc>
              <a:spcPct val="90000"/>
            </a:lnSpc>
            <a:spcBef>
              <a:spcPct val="0"/>
            </a:spcBef>
            <a:spcAft>
              <a:spcPct val="35000"/>
            </a:spcAft>
            <a:buSzPct val="150000"/>
            <a:buNone/>
          </a:pPr>
          <a:r>
            <a:rPr lang="en-CA" sz="1600" b="1" kern="1200" dirty="0">
              <a:latin typeface="Roboto" panose="02000000000000000000" pitchFamily="2" charset="0"/>
              <a:ea typeface="Roboto" panose="02000000000000000000" pitchFamily="2" charset="0"/>
              <a:cs typeface="Roboto" panose="02000000000000000000" pitchFamily="2" charset="0"/>
            </a:rPr>
            <a:t>Terrance Wells </a:t>
          </a:r>
          <a:r>
            <a:rPr lang="en-CA" sz="1600" kern="1200" dirty="0">
              <a:latin typeface="Roboto" panose="02000000000000000000" pitchFamily="2" charset="0"/>
              <a:ea typeface="Roboto" panose="02000000000000000000" pitchFamily="2" charset="0"/>
              <a:cs typeface="Roboto" panose="02000000000000000000" pitchFamily="2" charset="0"/>
            </a:rPr>
            <a:t>USDA-APHIS Senior Export Specialist </a:t>
          </a:r>
        </a:p>
        <a:p>
          <a:pPr marL="0" lvl="0" indent="0" algn="l" defTabSz="711200">
            <a:lnSpc>
              <a:spcPct val="90000"/>
            </a:lnSpc>
            <a:spcBef>
              <a:spcPct val="0"/>
            </a:spcBef>
            <a:spcAft>
              <a:spcPct val="35000"/>
            </a:spcAft>
            <a:buSzPct val="150000"/>
            <a:buNone/>
          </a:pPr>
          <a:r>
            <a:rPr lang="en-CA" sz="1600" kern="1200" dirty="0">
              <a:latin typeface="Roboto" panose="02000000000000000000" pitchFamily="2" charset="0"/>
              <a:ea typeface="Roboto" panose="02000000000000000000" pitchFamily="2" charset="0"/>
              <a:cs typeface="Roboto" panose="02000000000000000000" pitchFamily="2" charset="0"/>
            </a:rPr>
            <a:t>North America (Canada, Mexico, and US Territories) &amp; Caribbean </a:t>
          </a:r>
          <a:endParaRPr lang="es-ES" sz="1600" b="0" kern="1200" dirty="0">
            <a:latin typeface="+mn-lt"/>
          </a:endParaRPr>
        </a:p>
      </dsp:txBody>
      <dsp:txXfrm>
        <a:off x="2895597" y="1928077"/>
        <a:ext cx="2895604" cy="1928077"/>
      </dsp:txXfrm>
    </dsp:sp>
    <dsp:sp modelId="{2B8FAD84-57B7-4C8C-BDEA-6851F871AA1F}">
      <dsp:nvSpPr>
        <dsp:cNvPr id="0" name=""/>
        <dsp:cNvSpPr/>
      </dsp:nvSpPr>
      <dsp:spPr>
        <a:xfrm>
          <a:off x="3540837" y="289211"/>
          <a:ext cx="1605124" cy="160512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06BF5A00-93F0-4AEF-ACB8-25255824A37A}">
      <dsp:nvSpPr>
        <dsp:cNvPr id="0" name=""/>
        <dsp:cNvSpPr/>
      </dsp:nvSpPr>
      <dsp:spPr>
        <a:xfrm>
          <a:off x="5867409" y="0"/>
          <a:ext cx="2807940" cy="4820194"/>
        </a:xfrm>
        <a:prstGeom prst="roundRect">
          <a:avLst>
            <a:gd name="adj" fmla="val 10000"/>
          </a:avLst>
        </a:prstGeom>
        <a:no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endParaRPr lang="en-US" sz="800" b="1" kern="1200" dirty="0">
            <a:latin typeface="+mj-lt"/>
          </a:endParaRPr>
        </a:p>
        <a:p>
          <a:pPr marL="0" lvl="0" indent="0" algn="l" defTabSz="355600">
            <a:lnSpc>
              <a:spcPct val="90000"/>
            </a:lnSpc>
            <a:spcBef>
              <a:spcPct val="0"/>
            </a:spcBef>
            <a:spcAft>
              <a:spcPct val="35000"/>
            </a:spcAft>
            <a:buNone/>
          </a:pPr>
          <a:r>
            <a:rPr lang="en-US" sz="1600" b="1" kern="1200" dirty="0">
              <a:latin typeface="Roboto" panose="02000000000000000000" pitchFamily="2" charset="0"/>
              <a:ea typeface="Roboto" panose="02000000000000000000" pitchFamily="2" charset="0"/>
              <a:cs typeface="Roboto" panose="02000000000000000000" pitchFamily="2" charset="0"/>
            </a:rPr>
            <a:t>SENASICA</a:t>
          </a:r>
        </a:p>
        <a:p>
          <a:pPr marL="0" lvl="0" indent="0" algn="l" defTabSz="355600">
            <a:lnSpc>
              <a:spcPct val="90000"/>
            </a:lnSpc>
            <a:spcBef>
              <a:spcPct val="0"/>
            </a:spcBef>
            <a:spcAft>
              <a:spcPct val="35000"/>
            </a:spcAft>
            <a:buNone/>
          </a:pPr>
          <a:r>
            <a:rPr lang="en-CA" sz="1600" b="1" kern="1200" dirty="0">
              <a:latin typeface="Roboto" panose="02000000000000000000" pitchFamily="2" charset="0"/>
              <a:ea typeface="Roboto" panose="02000000000000000000" pitchFamily="2" charset="0"/>
              <a:cs typeface="Roboto" panose="02000000000000000000" pitchFamily="2" charset="0"/>
            </a:rPr>
            <a:t>Beatriz Alejandra Jiménez Cruz  </a:t>
          </a:r>
        </a:p>
        <a:p>
          <a:pPr marL="0" lvl="0" indent="0" algn="l" defTabSz="355600">
            <a:lnSpc>
              <a:spcPct val="90000"/>
            </a:lnSpc>
            <a:spcBef>
              <a:spcPct val="0"/>
            </a:spcBef>
            <a:spcAft>
              <a:spcPct val="35000"/>
            </a:spcAft>
            <a:buNone/>
          </a:pPr>
          <a:r>
            <a:rPr lang="en-CA" sz="1600" b="1" kern="1200" dirty="0">
              <a:latin typeface="Roboto" panose="02000000000000000000" pitchFamily="2" charset="0"/>
              <a:ea typeface="Roboto" panose="02000000000000000000" pitchFamily="2" charset="0"/>
              <a:cs typeface="Roboto" panose="02000000000000000000" pitchFamily="2" charset="0"/>
            </a:rPr>
            <a:t>Edgar Reyes </a:t>
          </a:r>
          <a:r>
            <a:rPr lang="en-CA" sz="1600" b="1" kern="1200" dirty="0" err="1">
              <a:latin typeface="Roboto" panose="02000000000000000000" pitchFamily="2" charset="0"/>
              <a:ea typeface="Roboto" panose="02000000000000000000" pitchFamily="2" charset="0"/>
              <a:cs typeface="Roboto" panose="02000000000000000000" pitchFamily="2" charset="0"/>
            </a:rPr>
            <a:t>Oregón</a:t>
          </a:r>
          <a:endParaRPr lang="en-US" sz="1600" b="1" kern="1200" dirty="0">
            <a:latin typeface="Roboto" panose="02000000000000000000" pitchFamily="2" charset="0"/>
            <a:ea typeface="Roboto" panose="02000000000000000000" pitchFamily="2" charset="0"/>
            <a:cs typeface="Roboto" panose="02000000000000000000" pitchFamily="2" charset="0"/>
          </a:endParaRPr>
        </a:p>
      </dsp:txBody>
      <dsp:txXfrm>
        <a:off x="5867409" y="1928077"/>
        <a:ext cx="2807940" cy="1928077"/>
      </dsp:txXfrm>
    </dsp:sp>
    <dsp:sp modelId="{22DFE942-4F1F-431C-ABCA-33A49D400153}">
      <dsp:nvSpPr>
        <dsp:cNvPr id="0" name=""/>
        <dsp:cNvSpPr/>
      </dsp:nvSpPr>
      <dsp:spPr>
        <a:xfrm>
          <a:off x="6476848" y="289211"/>
          <a:ext cx="1605124" cy="1605124"/>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sp>
    <dsp:sp modelId="{E856B7BB-50F8-4586-B577-F28AA39AAA98}">
      <dsp:nvSpPr>
        <dsp:cNvPr id="0" name=""/>
        <dsp:cNvSpPr/>
      </dsp:nvSpPr>
      <dsp:spPr>
        <a:xfrm>
          <a:off x="5291953" y="4436367"/>
          <a:ext cx="122435" cy="108909"/>
        </a:xfrm>
        <a:prstGeom prst="leftRightArrow">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C623446-9D69-471A-9EF5-B1786AC0F1A5}" type="datetimeFigureOut">
              <a:rPr lang="es-MX" smtClean="0"/>
              <a:t>17/10/2025</a:t>
            </a:fld>
            <a:endParaRPr lang="es-MX"/>
          </a:p>
        </p:txBody>
      </p:sp>
      <p:sp>
        <p:nvSpPr>
          <p:cNvPr id="4" name="Marcador de pie de página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63D79EA-CBB3-40F1-93FB-BD31DFBBFF54}" type="slidenum">
              <a:rPr lang="es-MX" smtClean="0"/>
              <a:t>‹#›</a:t>
            </a:fld>
            <a:endParaRPr lang="es-MX"/>
          </a:p>
        </p:txBody>
      </p:sp>
    </p:spTree>
    <p:extLst>
      <p:ext uri="{BB962C8B-B14F-4D97-AF65-F5344CB8AC3E}">
        <p14:creationId xmlns:p14="http://schemas.microsoft.com/office/powerpoint/2010/main" val="855232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E367F27-F176-4C82-8D77-1B80788C9715}" type="datetimeFigureOut">
              <a:rPr lang="es-MX" smtClean="0"/>
              <a:t>17/10/2025</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9EB68AB-BDAF-4E11-A209-411EE3776F4B}" type="slidenum">
              <a:rPr lang="es-MX" smtClean="0"/>
              <a:t>‹#›</a:t>
            </a:fld>
            <a:endParaRPr lang="es-MX"/>
          </a:p>
        </p:txBody>
      </p:sp>
    </p:spTree>
    <p:extLst>
      <p:ext uri="{BB962C8B-B14F-4D97-AF65-F5344CB8AC3E}">
        <p14:creationId xmlns:p14="http://schemas.microsoft.com/office/powerpoint/2010/main" val="25164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Hi There, my name is Alex Graham and I am pleased to provide an overview of the work being carried out by the expert working group on revising the RSPM 8 for the authorization of individuals to issue phytosanitary certificates</a:t>
            </a:r>
          </a:p>
          <a:p>
            <a:endParaRPr lang="en-CA" dirty="0"/>
          </a:p>
        </p:txBody>
      </p:sp>
      <p:sp>
        <p:nvSpPr>
          <p:cNvPr id="4" name="Slide Number Placeholder 3"/>
          <p:cNvSpPr>
            <a:spLocks noGrp="1"/>
          </p:cNvSpPr>
          <p:nvPr>
            <p:ph type="sldNum" sz="quarter" idx="5"/>
          </p:nvPr>
        </p:nvSpPr>
        <p:spPr/>
        <p:txBody>
          <a:bodyPr/>
          <a:lstStyle/>
          <a:p>
            <a:fld id="{29EB68AB-BDAF-4E11-A209-411EE3776F4B}" type="slidenum">
              <a:rPr lang="es-MX" smtClean="0"/>
              <a:t>1</a:t>
            </a:fld>
            <a:endParaRPr lang="es-MX"/>
          </a:p>
        </p:txBody>
      </p:sp>
    </p:spTree>
    <p:extLst>
      <p:ext uri="{BB962C8B-B14F-4D97-AF65-F5344CB8AC3E}">
        <p14:creationId xmlns:p14="http://schemas.microsoft.com/office/powerpoint/2010/main" val="2631561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And with that I have come to the end of my presentation, thank you for your time.</a:t>
            </a:r>
          </a:p>
        </p:txBody>
      </p:sp>
      <p:sp>
        <p:nvSpPr>
          <p:cNvPr id="4" name="Slide Number Placeholder 3"/>
          <p:cNvSpPr>
            <a:spLocks noGrp="1"/>
          </p:cNvSpPr>
          <p:nvPr>
            <p:ph type="sldNum" sz="quarter" idx="5"/>
          </p:nvPr>
        </p:nvSpPr>
        <p:spPr/>
        <p:txBody>
          <a:bodyPr/>
          <a:lstStyle/>
          <a:p>
            <a:fld id="{29EB68AB-BDAF-4E11-A209-411EE3776F4B}" type="slidenum">
              <a:rPr lang="es-MX" smtClean="0"/>
              <a:t>10</a:t>
            </a:fld>
            <a:endParaRPr lang="es-MX"/>
          </a:p>
        </p:txBody>
      </p:sp>
    </p:spTree>
    <p:extLst>
      <p:ext uri="{BB962C8B-B14F-4D97-AF65-F5344CB8AC3E}">
        <p14:creationId xmlns:p14="http://schemas.microsoft.com/office/powerpoint/2010/main" val="1546574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start by introducing our group members: </a:t>
            </a:r>
          </a:p>
        </p:txBody>
      </p:sp>
      <p:sp>
        <p:nvSpPr>
          <p:cNvPr id="4" name="Slide Number Placeholder 3"/>
          <p:cNvSpPr>
            <a:spLocks noGrp="1"/>
          </p:cNvSpPr>
          <p:nvPr>
            <p:ph type="sldNum" sz="quarter" idx="10"/>
          </p:nvPr>
        </p:nvSpPr>
        <p:spPr/>
        <p:txBody>
          <a:bodyPr/>
          <a:lstStyle/>
          <a:p>
            <a:fld id="{6F3BA5BC-7943-40C6-BACB-E0E32F297BCC}" type="slidenum">
              <a:rPr lang="en-US" smtClean="0"/>
              <a:t>2</a:t>
            </a:fld>
            <a:endParaRPr lang="en-US"/>
          </a:p>
        </p:txBody>
      </p:sp>
    </p:spTree>
    <p:extLst>
      <p:ext uri="{BB962C8B-B14F-4D97-AF65-F5344CB8AC3E}">
        <p14:creationId xmlns:p14="http://schemas.microsoft.com/office/powerpoint/2010/main" val="22148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latin typeface="Roboto" panose="02000000000000000000" pitchFamily="2" charset="0"/>
                <a:ea typeface="Roboto" panose="02000000000000000000" pitchFamily="2" charset="0"/>
                <a:cs typeface="Roboto" panose="02000000000000000000" pitchFamily="2" charset="0"/>
              </a:rPr>
              <a:t>Knowledge-training, experience and education</a:t>
            </a:r>
          </a:p>
          <a:p>
            <a:r>
              <a:rPr lang="en-CA" sz="1200" dirty="0">
                <a:latin typeface="Roboto" panose="02000000000000000000" pitchFamily="2" charset="0"/>
                <a:ea typeface="Roboto" panose="02000000000000000000" pitchFamily="2" charset="0"/>
                <a:cs typeface="Roboto" panose="02000000000000000000" pitchFamily="2" charset="0"/>
              </a:rPr>
              <a:t>Authorization-Passing an exam to be authorized and maintaining that authorization to sign </a:t>
            </a:r>
            <a:r>
              <a:rPr lang="en-CA" sz="1200" dirty="0" err="1">
                <a:latin typeface="Roboto" panose="02000000000000000000" pitchFamily="2" charset="0"/>
                <a:ea typeface="Roboto" panose="02000000000000000000" pitchFamily="2" charset="0"/>
                <a:cs typeface="Roboto" panose="02000000000000000000" pitchFamily="2" charset="0"/>
              </a:rPr>
              <a:t>phytos</a:t>
            </a:r>
            <a:endParaRPr lang="en-CA" sz="1200" dirty="0">
              <a:latin typeface="Roboto" panose="02000000000000000000" pitchFamily="2" charset="0"/>
              <a:ea typeface="Roboto" panose="02000000000000000000" pitchFamily="2" charset="0"/>
              <a:cs typeface="Roboto" panose="02000000000000000000" pitchFamily="2" charset="0"/>
            </a:endParaRPr>
          </a:p>
          <a:p>
            <a:endParaRPr lang="en-CA" sz="1200" dirty="0">
              <a:latin typeface="Roboto" panose="02000000000000000000" pitchFamily="2" charset="0"/>
              <a:ea typeface="Roboto" panose="02000000000000000000" pitchFamily="2" charset="0"/>
              <a:cs typeface="Roboto" panose="02000000000000000000" pitchFamily="2" charset="0"/>
            </a:endParaRPr>
          </a:p>
          <a:p>
            <a:r>
              <a:rPr lang="en-CA" sz="1200" dirty="0">
                <a:latin typeface="Roboto" panose="02000000000000000000" pitchFamily="2" charset="0"/>
                <a:ea typeface="Roboto" panose="02000000000000000000" pitchFamily="2" charset="0"/>
                <a:cs typeface="Roboto" panose="02000000000000000000" pitchFamily="2" charset="0"/>
              </a:rPr>
              <a:t>As members of the IPPC, the NAPPO member countries shall follow the obligations under the IPPC as they relate to authorization of public officers to issue phytosanitary certificates, including in section Article V.2(a):</a:t>
            </a:r>
          </a:p>
          <a:p>
            <a:r>
              <a:rPr lang="en-CA" sz="1200" dirty="0">
                <a:latin typeface="Roboto" panose="02000000000000000000" pitchFamily="2" charset="0"/>
                <a:ea typeface="Roboto" panose="02000000000000000000" pitchFamily="2" charset="0"/>
                <a:cs typeface="Roboto" panose="02000000000000000000" pitchFamily="2" charset="0"/>
              </a:rPr>
              <a:t>“</a:t>
            </a:r>
            <a:r>
              <a:rPr lang="en-CA" sz="1200" i="1" dirty="0">
                <a:latin typeface="Roboto" panose="02000000000000000000" pitchFamily="2" charset="0"/>
                <a:ea typeface="Roboto" panose="02000000000000000000" pitchFamily="2" charset="0"/>
                <a:cs typeface="Roboto" panose="02000000000000000000" pitchFamily="2" charset="0"/>
              </a:rPr>
              <a:t>The issuance of phytosanitary certificates shall be carried out by public officers who are technically qualified and duly authorized by the official national plant protection organization to act on its behalf</a:t>
            </a:r>
            <a:r>
              <a:rPr lang="en-CA" sz="1200" dirty="0">
                <a:latin typeface="Roboto" panose="02000000000000000000" pitchFamily="2" charset="0"/>
                <a:ea typeface="Roboto" panose="02000000000000000000" pitchFamily="2" charset="0"/>
                <a:cs typeface="Roboto" panose="02000000000000000000" pitchFamily="2" charset="0"/>
              </a:rPr>
              <a:t>”.</a:t>
            </a:r>
          </a:p>
          <a:p>
            <a:endParaRPr lang="en-CA" dirty="0"/>
          </a:p>
        </p:txBody>
      </p:sp>
      <p:sp>
        <p:nvSpPr>
          <p:cNvPr id="4" name="Slide Number Placeholder 3"/>
          <p:cNvSpPr>
            <a:spLocks noGrp="1"/>
          </p:cNvSpPr>
          <p:nvPr>
            <p:ph type="sldNum" sz="quarter" idx="5"/>
          </p:nvPr>
        </p:nvSpPr>
        <p:spPr/>
        <p:txBody>
          <a:bodyPr/>
          <a:lstStyle/>
          <a:p>
            <a:fld id="{29EB68AB-BDAF-4E11-A209-411EE3776F4B}" type="slidenum">
              <a:rPr lang="es-MX" smtClean="0"/>
              <a:t>3</a:t>
            </a:fld>
            <a:endParaRPr lang="es-MX"/>
          </a:p>
        </p:txBody>
      </p:sp>
    </p:spTree>
    <p:extLst>
      <p:ext uri="{BB962C8B-B14F-4D97-AF65-F5344CB8AC3E}">
        <p14:creationId xmlns:p14="http://schemas.microsoft.com/office/powerpoint/2010/main" val="3798094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Roboto" panose="02000000000000000000" pitchFamily="2" charset="0"/>
                <a:ea typeface="Roboto" panose="02000000000000000000" pitchFamily="2" charset="0"/>
                <a:cs typeface="Roboto" panose="02000000000000000000" pitchFamily="2" charset="0"/>
              </a:rPr>
              <a:t>Before the first sentence: A new review is proposed to keep the standard relevant, efficient, and aligned with current international practices.</a:t>
            </a:r>
            <a:r>
              <a:rPr lang="en-GB" sz="1200" dirty="0">
                <a:latin typeface="Roboto" panose="02000000000000000000" pitchFamily="2" charset="0"/>
                <a:ea typeface="Roboto" panose="02000000000000000000" pitchFamily="2" charset="0"/>
                <a:cs typeface="Roboto" panose="02000000000000000000" pitchFamily="2" charset="0"/>
              </a:rPr>
              <a:t> </a:t>
            </a:r>
            <a:r>
              <a:rPr lang="en-CA" sz="1200" b="0" i="0" kern="1200" dirty="0">
                <a:solidFill>
                  <a:schemeClr val="tx1"/>
                </a:solidFill>
                <a:effectLst/>
                <a:latin typeface="+mn-lt"/>
                <a:ea typeface="+mn-ea"/>
                <a:cs typeface="+mn-cs"/>
              </a:rPr>
              <a:t>The standards are m</a:t>
            </a:r>
            <a:r>
              <a:rPr lang="en-CA" dirty="0"/>
              <a:t>eant to be reviewed every 5 years and t</a:t>
            </a:r>
            <a:r>
              <a:rPr lang="en-GB" sz="1200" dirty="0">
                <a:latin typeface="Roboto" panose="02000000000000000000" pitchFamily="2" charset="0"/>
                <a:ea typeface="Roboto" panose="02000000000000000000" pitchFamily="2" charset="0"/>
                <a:cs typeface="Roboto" panose="02000000000000000000" pitchFamily="2" charset="0"/>
              </a:rPr>
              <a:t>he last review took place in 2013.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Roboto" panose="02000000000000000000" pitchFamily="2" charset="0"/>
            </a:endParaRPr>
          </a:p>
          <a:p>
            <a:r>
              <a:rPr lang="en-GB" sz="1200" dirty="0">
                <a:latin typeface="Roboto" panose="02000000000000000000" pitchFamily="2" charset="0"/>
                <a:ea typeface="Roboto" panose="02000000000000000000" pitchFamily="2" charset="0"/>
                <a:cs typeface="Roboto" panose="02000000000000000000" pitchFamily="2" charset="0"/>
              </a:rPr>
              <a:t>After the last sentence: All three NAPPO countries have adopted a level of electronic certification for phytosanitary certificates. These new systems and processes have added to the responsibilities of ACOs regarding knowledge, skills and training that should be reflected in our standard. </a:t>
            </a:r>
            <a:endParaRPr lang="en-CA" sz="1200" b="0" i="0" kern="1200" dirty="0">
              <a:solidFill>
                <a:schemeClr val="tx1"/>
              </a:solidFill>
              <a:effectLst/>
              <a:latin typeface="+mn-lt"/>
              <a:ea typeface="+mn-ea"/>
              <a:cs typeface="+mn-cs"/>
            </a:endParaRPr>
          </a:p>
          <a:p>
            <a:endParaRPr lang="en-CA" dirty="0"/>
          </a:p>
          <a:p>
            <a:endParaRPr lang="en-CA" dirty="0"/>
          </a:p>
        </p:txBody>
      </p:sp>
      <p:sp>
        <p:nvSpPr>
          <p:cNvPr id="4" name="Slide Number Placeholder 3"/>
          <p:cNvSpPr>
            <a:spLocks noGrp="1"/>
          </p:cNvSpPr>
          <p:nvPr>
            <p:ph type="sldNum" sz="quarter" idx="5"/>
          </p:nvPr>
        </p:nvSpPr>
        <p:spPr/>
        <p:txBody>
          <a:bodyPr/>
          <a:lstStyle/>
          <a:p>
            <a:fld id="{29EB68AB-BDAF-4E11-A209-411EE3776F4B}" type="slidenum">
              <a:rPr lang="es-MX" smtClean="0"/>
              <a:t>4</a:t>
            </a:fld>
            <a:endParaRPr lang="es-MX"/>
          </a:p>
        </p:txBody>
      </p:sp>
    </p:spTree>
    <p:extLst>
      <p:ext uri="{BB962C8B-B14F-4D97-AF65-F5344CB8AC3E}">
        <p14:creationId xmlns:p14="http://schemas.microsoft.com/office/powerpoint/2010/main" val="314490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Why we are doing this project </a:t>
            </a:r>
          </a:p>
          <a:p>
            <a:r>
              <a:rPr lang="en-CA" dirty="0"/>
              <a:t>1b NAPPOs purpose-place for 3 countries to ensure harmony/consistency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Roboto" panose="02000000000000000000" pitchFamily="2" charset="0"/>
                <a:ea typeface="Roboto" panose="02000000000000000000" pitchFamily="2" charset="0"/>
                <a:cs typeface="Roboto" panose="02000000000000000000" pitchFamily="2" charset="0"/>
              </a:rPr>
              <a:t>Strategic goal 2.a. Facilitating safe trade on the basis of science-based regional standards and harmonized phytosanitary measures </a:t>
            </a:r>
          </a:p>
          <a:p>
            <a:endParaRPr lang="en-CA" dirty="0"/>
          </a:p>
          <a:p>
            <a:endParaRPr lang="en-CA" dirty="0"/>
          </a:p>
        </p:txBody>
      </p:sp>
      <p:sp>
        <p:nvSpPr>
          <p:cNvPr id="4" name="Slide Number Placeholder 3"/>
          <p:cNvSpPr>
            <a:spLocks noGrp="1"/>
          </p:cNvSpPr>
          <p:nvPr>
            <p:ph type="sldNum" sz="quarter" idx="5"/>
          </p:nvPr>
        </p:nvSpPr>
        <p:spPr/>
        <p:txBody>
          <a:bodyPr/>
          <a:lstStyle/>
          <a:p>
            <a:fld id="{29EB68AB-BDAF-4E11-A209-411EE3776F4B}" type="slidenum">
              <a:rPr lang="es-MX" smtClean="0"/>
              <a:t>5</a:t>
            </a:fld>
            <a:endParaRPr lang="es-MX"/>
          </a:p>
        </p:txBody>
      </p:sp>
    </p:spTree>
    <p:extLst>
      <p:ext uri="{BB962C8B-B14F-4D97-AF65-F5344CB8AC3E}">
        <p14:creationId xmlns:p14="http://schemas.microsoft.com/office/powerpoint/2010/main" val="646897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latin typeface="Roboto" panose="02000000000000000000" pitchFamily="2" charset="0"/>
                <a:ea typeface="Roboto" panose="02000000000000000000" pitchFamily="2" charset="0"/>
                <a:cs typeface="Roboto" panose="02000000000000000000" pitchFamily="2" charset="0"/>
              </a:rPr>
              <a:t>As mentioned in the previous goal - Strategic goal 2.b. Conduct a regular/periodic review of the phytosanitary measures’ framework for the NAPPO region to identify new priorities and existing gaps and determine which standards and other documents, procedures, or practices should be developed, maintained, updated, or archive(periodic review). </a:t>
            </a:r>
          </a:p>
          <a:p>
            <a:endParaRPr lang="en-CA" sz="1200" dirty="0">
              <a:latin typeface="Roboto" panose="02000000000000000000" pitchFamily="2" charset="0"/>
              <a:ea typeface="Roboto" panose="02000000000000000000" pitchFamily="2" charset="0"/>
              <a:cs typeface="Roboto" panose="02000000000000000000" pitchFamily="2" charset="0"/>
            </a:endParaRPr>
          </a:p>
          <a:p>
            <a:r>
              <a:rPr lang="en-CA" sz="1200" dirty="0">
                <a:latin typeface="Roboto" panose="02000000000000000000" pitchFamily="2" charset="0"/>
                <a:ea typeface="Roboto" panose="02000000000000000000" pitchFamily="2" charset="0"/>
                <a:cs typeface="Roboto" panose="02000000000000000000" pitchFamily="2" charset="0"/>
              </a:rPr>
              <a:t>Strategic goal 2.e. Assess the successes and challenges in the implementation of regional standards to adjust them to changing global conditions -Discuss </a:t>
            </a:r>
            <a:r>
              <a:rPr lang="en-CA" sz="1200" dirty="0" err="1">
                <a:latin typeface="Roboto" panose="02000000000000000000" pitchFamily="2" charset="0"/>
                <a:ea typeface="Roboto" panose="02000000000000000000" pitchFamily="2" charset="0"/>
                <a:cs typeface="Roboto" panose="02000000000000000000" pitchFamily="2" charset="0"/>
              </a:rPr>
              <a:t>ePhyto</a:t>
            </a:r>
            <a:r>
              <a:rPr lang="en-CA" sz="1200" dirty="0">
                <a:latin typeface="Roboto" panose="02000000000000000000" pitchFamily="2" charset="0"/>
                <a:ea typeface="Roboto" panose="02000000000000000000" pitchFamily="2" charset="0"/>
                <a:cs typeface="Roboto" panose="02000000000000000000" pitchFamily="2" charset="0"/>
              </a:rPr>
              <a:t> implementation strategies, challenges and successes to date, and where the systems may be harmonized.</a:t>
            </a:r>
          </a:p>
          <a:p>
            <a:r>
              <a:rPr lang="en-CA" sz="1200" dirty="0">
                <a:latin typeface="Roboto" panose="02000000000000000000" pitchFamily="2" charset="0"/>
                <a:ea typeface="Roboto" panose="02000000000000000000" pitchFamily="2" charset="0"/>
                <a:cs typeface="Roboto" panose="02000000000000000000" pitchFamily="2" charset="0"/>
              </a:rPr>
              <a:t>Strategic goal </a:t>
            </a:r>
          </a:p>
          <a:p>
            <a:endParaRPr lang="en-CA" sz="1200" dirty="0">
              <a:latin typeface="Roboto" panose="02000000000000000000" pitchFamily="2" charset="0"/>
              <a:ea typeface="Roboto" panose="02000000000000000000" pitchFamily="2" charset="0"/>
              <a:cs typeface="Roboto" panose="02000000000000000000" pitchFamily="2" charset="0"/>
            </a:endParaRPr>
          </a:p>
          <a:p>
            <a:r>
              <a:rPr lang="en-CA" sz="1200" dirty="0">
                <a:latin typeface="Roboto" panose="02000000000000000000" pitchFamily="2" charset="0"/>
                <a:ea typeface="Roboto" panose="02000000000000000000" pitchFamily="2" charset="0"/>
                <a:cs typeface="Roboto" panose="02000000000000000000" pitchFamily="2" charset="0"/>
              </a:rPr>
              <a:t>2.h. Support the global implementation of </a:t>
            </a:r>
            <a:r>
              <a:rPr lang="en-CA" sz="1200" dirty="0" err="1">
                <a:latin typeface="Roboto" panose="02000000000000000000" pitchFamily="2" charset="0"/>
                <a:ea typeface="Roboto" panose="02000000000000000000" pitchFamily="2" charset="0"/>
                <a:cs typeface="Roboto" panose="02000000000000000000" pitchFamily="2" charset="0"/>
              </a:rPr>
              <a:t>ePhyto</a:t>
            </a:r>
            <a:r>
              <a:rPr lang="en-CA" sz="1200" dirty="0">
                <a:latin typeface="Roboto" panose="02000000000000000000" pitchFamily="2" charset="0"/>
                <a:ea typeface="Roboto" panose="02000000000000000000" pitchFamily="2" charset="0"/>
                <a:cs typeface="Roboto" panose="02000000000000000000" pitchFamily="2" charset="0"/>
              </a:rPr>
              <a:t> and electronic data exchange Build capacity to develop and strengthen digital skills of ACOs.</a:t>
            </a:r>
          </a:p>
          <a:p>
            <a:endParaRPr lang="en-CA" dirty="0"/>
          </a:p>
        </p:txBody>
      </p:sp>
      <p:sp>
        <p:nvSpPr>
          <p:cNvPr id="4" name="Slide Number Placeholder 3"/>
          <p:cNvSpPr>
            <a:spLocks noGrp="1"/>
          </p:cNvSpPr>
          <p:nvPr>
            <p:ph type="sldNum" sz="quarter" idx="5"/>
          </p:nvPr>
        </p:nvSpPr>
        <p:spPr/>
        <p:txBody>
          <a:bodyPr/>
          <a:lstStyle/>
          <a:p>
            <a:fld id="{29EB68AB-BDAF-4E11-A209-411EE3776F4B}" type="slidenum">
              <a:rPr lang="es-MX" smtClean="0"/>
              <a:t>6</a:t>
            </a:fld>
            <a:endParaRPr lang="es-MX"/>
          </a:p>
        </p:txBody>
      </p:sp>
    </p:spTree>
    <p:extLst>
      <p:ext uri="{BB962C8B-B14F-4D97-AF65-F5344CB8AC3E}">
        <p14:creationId xmlns:p14="http://schemas.microsoft.com/office/powerpoint/2010/main" val="492408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9EB68AB-BDAF-4E11-A209-411EE3776F4B}" type="slidenum">
              <a:rPr lang="es-MX" smtClean="0"/>
              <a:t>7</a:t>
            </a:fld>
            <a:endParaRPr lang="es-MX"/>
          </a:p>
        </p:txBody>
      </p:sp>
    </p:spTree>
    <p:extLst>
      <p:ext uri="{BB962C8B-B14F-4D97-AF65-F5344CB8AC3E}">
        <p14:creationId xmlns:p14="http://schemas.microsoft.com/office/powerpoint/2010/main" val="3175445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Roboto" panose="02000000000000000000" pitchFamily="2" charset="0"/>
                <a:ea typeface="Roboto" panose="02000000000000000000" pitchFamily="2" charset="0"/>
                <a:cs typeface="Roboto" panose="02000000000000000000" pitchFamily="2" charset="0"/>
              </a:rPr>
              <a:t>Completion of all these elements is anticipated to take approximately 1 year.</a:t>
            </a:r>
            <a:endParaRPr lang="en-CA" sz="1200" dirty="0">
              <a:latin typeface="Roboto" panose="02000000000000000000" pitchFamily="2" charset="0"/>
              <a:ea typeface="Roboto" panose="02000000000000000000" pitchFamily="2" charset="0"/>
              <a:cs typeface="Roboto" panose="02000000000000000000" pitchFamily="2" charset="0"/>
            </a:endParaRPr>
          </a:p>
        </p:txBody>
      </p:sp>
      <p:sp>
        <p:nvSpPr>
          <p:cNvPr id="4" name="Slide Number Placeholder 3"/>
          <p:cNvSpPr>
            <a:spLocks noGrp="1"/>
          </p:cNvSpPr>
          <p:nvPr>
            <p:ph type="sldNum" sz="quarter" idx="5"/>
          </p:nvPr>
        </p:nvSpPr>
        <p:spPr/>
        <p:txBody>
          <a:bodyPr/>
          <a:lstStyle/>
          <a:p>
            <a:fld id="{29EB68AB-BDAF-4E11-A209-411EE3776F4B}" type="slidenum">
              <a:rPr lang="es-MX" smtClean="0"/>
              <a:t>8</a:t>
            </a:fld>
            <a:endParaRPr lang="es-MX"/>
          </a:p>
        </p:txBody>
      </p:sp>
    </p:spTree>
    <p:extLst>
      <p:ext uri="{BB962C8B-B14F-4D97-AF65-F5344CB8AC3E}">
        <p14:creationId xmlns:p14="http://schemas.microsoft.com/office/powerpoint/2010/main" val="1391019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Roboto" panose="02000000000000000000" pitchFamily="2" charset="0"/>
                <a:ea typeface="Roboto" panose="02000000000000000000" pitchFamily="2" charset="0"/>
                <a:cs typeface="Roboto" panose="02000000000000000000" pitchFamily="2" charset="0"/>
              </a:rPr>
              <a:t>Reviewing the standard will re-establish and maintain communication links and outreach between experts in the three NAPPO member countries that are responsible for export certification activities at the national level. </a:t>
            </a:r>
          </a:p>
          <a:p>
            <a:endParaRPr lang="en-CA" sz="1200" dirty="0">
              <a:latin typeface="Roboto" panose="02000000000000000000" pitchFamily="2" charset="0"/>
              <a:ea typeface="Roboto" panose="02000000000000000000" pitchFamily="2" charset="0"/>
              <a:cs typeface="Roboto" panose="02000000000000000000" pitchFamily="2" charset="0"/>
            </a:endParaRPr>
          </a:p>
          <a:p>
            <a:r>
              <a:rPr lang="en-CA" sz="1200" dirty="0">
                <a:latin typeface="Roboto" panose="02000000000000000000" pitchFamily="2" charset="0"/>
                <a:ea typeface="Roboto" panose="02000000000000000000" pitchFamily="2" charset="0"/>
                <a:cs typeface="Roboto" panose="02000000000000000000" pitchFamily="2" charset="0"/>
              </a:rPr>
              <a:t>This renewed collaboration will support the exchange of best practices, promote consistency in certification procedures, and strengthen regional alignment with international standards. It also provides an opportunity to identify emerging challenges, share technological advancements, and foster a more coordinated approach to phytosanitary certification across North America.</a:t>
            </a:r>
          </a:p>
          <a:p>
            <a:pPr marL="0" indent="0">
              <a:buNone/>
            </a:pPr>
            <a:endParaRPr lang="en-CA" dirty="0"/>
          </a:p>
          <a:p>
            <a:pPr marL="0" indent="0">
              <a:buNone/>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Roboto" panose="02000000000000000000" pitchFamily="2" charset="0"/>
                <a:ea typeface="Roboto" panose="02000000000000000000" pitchFamily="2" charset="0"/>
                <a:cs typeface="Roboto" panose="02000000000000000000" pitchFamily="2" charset="0"/>
              </a:rPr>
              <a:t>In summary: Build capacity to develop and strengthen skills of the ACOs in each country. </a:t>
            </a:r>
            <a:endParaRPr lang="en-CA" sz="1200" dirty="0">
              <a:latin typeface="Roboto" panose="02000000000000000000" pitchFamily="2" charset="0"/>
              <a:ea typeface="Roboto" panose="02000000000000000000" pitchFamily="2" charset="0"/>
              <a:cs typeface="Roboto" panose="02000000000000000000" pitchFamily="2" charset="0"/>
            </a:endParaRPr>
          </a:p>
          <a:p>
            <a:pPr marL="0" indent="0">
              <a:buNone/>
            </a:pPr>
            <a:endParaRPr lang="en-CA" dirty="0"/>
          </a:p>
        </p:txBody>
      </p:sp>
      <p:sp>
        <p:nvSpPr>
          <p:cNvPr id="4" name="Slide Number Placeholder 3"/>
          <p:cNvSpPr>
            <a:spLocks noGrp="1"/>
          </p:cNvSpPr>
          <p:nvPr>
            <p:ph type="sldNum" sz="quarter" idx="5"/>
          </p:nvPr>
        </p:nvSpPr>
        <p:spPr/>
        <p:txBody>
          <a:bodyPr/>
          <a:lstStyle/>
          <a:p>
            <a:fld id="{29EB68AB-BDAF-4E11-A209-411EE3776F4B}" type="slidenum">
              <a:rPr lang="es-MX" smtClean="0"/>
              <a:t>9</a:t>
            </a:fld>
            <a:endParaRPr lang="es-MX"/>
          </a:p>
        </p:txBody>
      </p:sp>
    </p:spTree>
    <p:extLst>
      <p:ext uri="{BB962C8B-B14F-4D97-AF65-F5344CB8AC3E}">
        <p14:creationId xmlns:p14="http://schemas.microsoft.com/office/powerpoint/2010/main" val="27647407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75971"/>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4090704"/>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a16="http://schemas.microsoft.com/office/drawing/2014/main" id="{3A119988-42DF-5B4C-BB74-69DE0A7F3362}"/>
              </a:ext>
            </a:extLst>
          </p:cNvPr>
          <p:cNvPicPr>
            <a:picLocks noChangeAspect="1"/>
          </p:cNvPicPr>
          <p:nvPr userDrawn="1"/>
        </p:nvPicPr>
        <p:blipFill>
          <a:blip r:embed="rId2"/>
          <a:stretch>
            <a:fillRect/>
          </a:stretch>
        </p:blipFill>
        <p:spPr>
          <a:xfrm>
            <a:off x="4983845" y="759172"/>
            <a:ext cx="2245575" cy="2422858"/>
          </a:xfrm>
          <a:prstGeom prst="rect">
            <a:avLst/>
          </a:prstGeom>
        </p:spPr>
      </p:pic>
    </p:spTree>
    <p:extLst>
      <p:ext uri="{BB962C8B-B14F-4D97-AF65-F5344CB8AC3E}">
        <p14:creationId xmlns:p14="http://schemas.microsoft.com/office/powerpoint/2010/main" val="387323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8" name="Title 7"/>
          <p:cNvSpPr>
            <a:spLocks noGrp="1"/>
          </p:cNvSpPr>
          <p:nvPr>
            <p:ph type="title"/>
          </p:nvPr>
        </p:nvSpPr>
        <p:spPr>
          <a:xfrm>
            <a:off x="848833" y="521737"/>
            <a:ext cx="10515600" cy="719396"/>
          </a:xfrm>
          <a:prstGeom prst="rect">
            <a:avLst/>
          </a:prstGeom>
        </p:spPr>
        <p:txBody>
          <a:bodyPr/>
          <a:lstStyle>
            <a:lvl1pPr algn="ctr">
              <a:defRPr sz="2800" b="1" i="0">
                <a:solidFill>
                  <a:schemeClr val="tx1"/>
                </a:solidFill>
                <a:latin typeface="Montserrat Extra" charset="0"/>
                <a:ea typeface="Montserrat Extra" charset="0"/>
                <a:cs typeface="Montserrat Extra" charset="0"/>
              </a:defRPr>
            </a:lvl1pPr>
          </a:lstStyle>
          <a:p>
            <a:r>
              <a:rPr lang="en-US"/>
              <a:t>Click to edit Master title style</a:t>
            </a:r>
          </a:p>
        </p:txBody>
      </p:sp>
      <p:sp>
        <p:nvSpPr>
          <p:cNvPr id="10" name="Text Placeholder 9"/>
          <p:cNvSpPr>
            <a:spLocks noGrp="1"/>
          </p:cNvSpPr>
          <p:nvPr>
            <p:ph type="body" sz="quarter" idx="10"/>
          </p:nvPr>
        </p:nvSpPr>
        <p:spPr>
          <a:xfrm>
            <a:off x="2156758" y="1023453"/>
            <a:ext cx="7899750" cy="385931"/>
          </a:xfrm>
          <a:prstGeom prst="rect">
            <a:avLst/>
          </a:prstGeom>
        </p:spPr>
        <p:txBody>
          <a:bodyPr/>
          <a:lstStyle>
            <a:lvl1pPr marL="0" indent="0" algn="ctr">
              <a:lnSpc>
                <a:spcPct val="120000"/>
              </a:lnSpc>
              <a:buNone/>
              <a:defRPr sz="1400" b="0" i="0">
                <a:solidFill>
                  <a:schemeClr val="tx1">
                    <a:alpha val="50000"/>
                  </a:schemeClr>
                </a:solidFill>
                <a:latin typeface="Crimson Text Roman" charset="0"/>
                <a:ea typeface="Crimson Text Roman" charset="0"/>
                <a:cs typeface="Crimson Text Roman"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a16="http://schemas.microsoft.com/office/drawing/2014/main" id="{43DDCFB6-E7E3-C440-BEF4-4C852936F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a16="http://schemas.microsoft.com/office/drawing/2014/main" id="{B0E9FEB0-205B-7942-9DFD-5FCB5D53B65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a16="http://schemas.microsoft.com/office/drawing/2014/main" id="{3C7E33B2-63B1-594B-BF71-2C7748F4BB83}"/>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a16="http://schemas.microsoft.com/office/drawing/2014/main" id="{9CBCD1E6-6E08-CB40-94D4-406E93DA0D9C}"/>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a16="http://schemas.microsoft.com/office/drawing/2014/main" id="{75C8BF2B-774A-5D48-BEE4-117C3F395EEC}"/>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72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ark Blue-Content3">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295274" y="6356350"/>
            <a:ext cx="3844926" cy="365125"/>
          </a:xfrm>
          <a:prstGeom prst="rect">
            <a:avLst/>
          </a:prstGeom>
        </p:spPr>
        <p:txBody>
          <a:bodyPr anchor="ctr"/>
          <a:lstStyle>
            <a:lvl1pPr algn="l">
              <a:defRPr sz="1200">
                <a:solidFill>
                  <a:schemeClr val="bg1">
                    <a:lumMod val="50000"/>
                  </a:schemeClr>
                </a:solidFill>
                <a:latin typeface="+mj-lt"/>
              </a:defRPr>
            </a:lvl1pPr>
          </a:lstStyle>
          <a:p>
            <a:r>
              <a:rPr lang="en-US">
                <a:solidFill>
                  <a:srgbClr val="F6F8F8">
                    <a:lumMod val="50000"/>
                  </a:srgbClr>
                </a:solidFill>
              </a:rPr>
              <a:t>ICC Services Overview</a:t>
            </a:r>
            <a:endParaRPr lang="en-US" dirty="0">
              <a:solidFill>
                <a:srgbClr val="F6F8F8">
                  <a:lumMod val="50000"/>
                </a:srgbClr>
              </a:solidFill>
            </a:endParaRPr>
          </a:p>
        </p:txBody>
      </p:sp>
      <p:sp>
        <p:nvSpPr>
          <p:cNvPr id="7" name="Slide Number Placeholder 6"/>
          <p:cNvSpPr>
            <a:spLocks noGrp="1"/>
          </p:cNvSpPr>
          <p:nvPr>
            <p:ph type="sldNum" sz="quarter" idx="12"/>
          </p:nvPr>
        </p:nvSpPr>
        <p:spPr>
          <a:xfrm>
            <a:off x="9146586" y="6356350"/>
            <a:ext cx="2743200" cy="365125"/>
          </a:xfrm>
          <a:prstGeom prst="rect">
            <a:avLst/>
          </a:prstGeom>
        </p:spPr>
        <p:txBody>
          <a:bodyPr anchor="ctr"/>
          <a:lstStyle>
            <a:lvl1pPr algn="r">
              <a:defRPr sz="1200">
                <a:solidFill>
                  <a:schemeClr val="bg1">
                    <a:lumMod val="50000"/>
                  </a:schemeClr>
                </a:solidFill>
                <a:latin typeface="+mj-lt"/>
              </a:defRPr>
            </a:lvl1pPr>
          </a:lstStyle>
          <a:p>
            <a:fld id="{33CDF353-6440-4995-A646-B045C8232658}" type="slidenum">
              <a:rPr lang="en-US" smtClean="0">
                <a:solidFill>
                  <a:srgbClr val="F6F8F8">
                    <a:lumMod val="50000"/>
                  </a:srgbClr>
                </a:solidFill>
              </a:rPr>
              <a:pPr/>
              <a:t>‹#›</a:t>
            </a:fld>
            <a:endParaRPr lang="en-US">
              <a:solidFill>
                <a:srgbClr val="F6F8F8">
                  <a:lumMod val="50000"/>
                </a:srgbClr>
              </a:solidFill>
            </a:endParaRPr>
          </a:p>
        </p:txBody>
      </p:sp>
      <p:sp>
        <p:nvSpPr>
          <p:cNvPr id="8" name="Rectangle 7"/>
          <p:cNvSpPr/>
          <p:nvPr userDrawn="1"/>
        </p:nvSpPr>
        <p:spPr>
          <a:xfrm>
            <a:off x="0" y="0"/>
            <a:ext cx="174751" cy="1097280"/>
          </a:xfrm>
          <a:prstGeom prst="rect">
            <a:avLst/>
          </a:prstGeom>
          <a:solidFill>
            <a:srgbClr val="0F24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31333"/>
              </a:solidFill>
            </a:endParaRPr>
          </a:p>
        </p:txBody>
      </p:sp>
      <p:sp>
        <p:nvSpPr>
          <p:cNvPr id="11" name="Content Placeholder 2"/>
          <p:cNvSpPr>
            <a:spLocks noGrp="1"/>
          </p:cNvSpPr>
          <p:nvPr>
            <p:ph idx="17" hasCustomPrompt="1"/>
          </p:nvPr>
        </p:nvSpPr>
        <p:spPr>
          <a:xfrm>
            <a:off x="295274" y="1272022"/>
            <a:ext cx="11594511" cy="4833503"/>
          </a:xfrm>
          <a:prstGeom prst="rect">
            <a:avLst/>
          </a:prstGeom>
        </p:spPr>
        <p:txBody>
          <a:bodyPr anchor="ctr"/>
          <a:lstStyle>
            <a:lvl1pPr marL="228600" indent="-228600">
              <a:lnSpc>
                <a:spcPct val="114000"/>
              </a:lnSpc>
              <a:spcBef>
                <a:spcPts val="0"/>
              </a:spcBef>
              <a:spcAft>
                <a:spcPts val="400"/>
              </a:spcAft>
              <a:buSzPct val="145000"/>
              <a:buFont typeface="Calibri" panose="020F0502020204030204" pitchFamily="34" charset="0"/>
              <a:buChar char="›"/>
              <a:defRPr sz="1800">
                <a:solidFill>
                  <a:schemeClr val="tx1"/>
                </a:solidFill>
                <a:latin typeface="+mj-lt"/>
              </a:defRPr>
            </a:lvl1pPr>
            <a:lvl2pPr marL="685800" indent="-228600">
              <a:lnSpc>
                <a:spcPct val="114000"/>
              </a:lnSpc>
              <a:spcBef>
                <a:spcPts val="0"/>
              </a:spcBef>
              <a:spcAft>
                <a:spcPts val="400"/>
              </a:spcAft>
              <a:buSzPct val="120000"/>
              <a:buFont typeface="Arial" panose="020B0604020202020204" pitchFamily="34" charset="0"/>
              <a:buChar char="•"/>
              <a:defRPr sz="1600">
                <a:solidFill>
                  <a:schemeClr val="tx1"/>
                </a:solidFill>
                <a:latin typeface="+mj-lt"/>
              </a:defRPr>
            </a:lvl2pPr>
            <a:lvl3pPr marL="1143000" indent="-228600">
              <a:lnSpc>
                <a:spcPct val="114000"/>
              </a:lnSpc>
              <a:spcBef>
                <a:spcPts val="0"/>
              </a:spcBef>
              <a:spcAft>
                <a:spcPts val="400"/>
              </a:spcAft>
              <a:buSzPct val="90000"/>
              <a:buFont typeface="Courier New" panose="02070309020205020404" pitchFamily="49" charset="0"/>
              <a:buChar char="o"/>
              <a:defRPr sz="1400">
                <a:solidFill>
                  <a:schemeClr val="tx1"/>
                </a:solidFill>
                <a:latin typeface="+mj-lt"/>
              </a:defRPr>
            </a:lvl3pPr>
            <a:lvl4pPr marL="1600200" indent="-228600">
              <a:lnSpc>
                <a:spcPct val="114000"/>
              </a:lnSpc>
              <a:spcBef>
                <a:spcPts val="0"/>
              </a:spcBef>
              <a:spcAft>
                <a:spcPts val="400"/>
              </a:spcAft>
              <a:buFont typeface="Calibri" panose="020F0502020204030204" pitchFamily="34" charset="0"/>
              <a:buChar char="‐"/>
              <a:defRPr sz="1400">
                <a:solidFill>
                  <a:schemeClr val="tx1"/>
                </a:solidFill>
                <a:latin typeface="+mj-lt"/>
              </a:defRPr>
            </a:lvl4pPr>
            <a:lvl5pPr marL="2057400" indent="-228600">
              <a:buFont typeface="Calibri" panose="020F0502020204030204" pitchFamily="34" charset="0"/>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 1"/>
          <p:cNvSpPr>
            <a:spLocks noGrp="1"/>
          </p:cNvSpPr>
          <p:nvPr>
            <p:ph type="title"/>
          </p:nvPr>
        </p:nvSpPr>
        <p:spPr>
          <a:xfrm>
            <a:off x="455612" y="390222"/>
            <a:ext cx="11434174" cy="627690"/>
          </a:xfrm>
          <a:prstGeom prst="rect">
            <a:avLst/>
          </a:prstGeom>
        </p:spPr>
        <p:txBody>
          <a:bodyPr>
            <a:noAutofit/>
          </a:bodyPr>
          <a:lstStyle>
            <a:lvl1pPr>
              <a:defRPr sz="3800" b="1">
                <a:solidFill>
                  <a:srgbClr val="0F243E"/>
                </a:solidFill>
                <a:latin typeface="+mn-lt"/>
              </a:defRPr>
            </a:lvl1pPr>
          </a:lstStyle>
          <a:p>
            <a:r>
              <a:rPr lang="en-US" dirty="0"/>
              <a:t>Click to edit Master title style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51300" y="6310312"/>
            <a:ext cx="2682460" cy="457200"/>
          </a:xfrm>
          <a:prstGeom prst="rect">
            <a:avLst/>
          </a:prstGeom>
        </p:spPr>
      </p:pic>
    </p:spTree>
    <p:extLst>
      <p:ext uri="{BB962C8B-B14F-4D97-AF65-F5344CB8AC3E}">
        <p14:creationId xmlns:p14="http://schemas.microsoft.com/office/powerpoint/2010/main" val="3763246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10" name="Content Placeholder 9"/>
          <p:cNvSpPr>
            <a:spLocks noGrp="1"/>
          </p:cNvSpPr>
          <p:nvPr>
            <p:ph sz="quarter" idx="13"/>
          </p:nvPr>
        </p:nvSpPr>
        <p:spPr>
          <a:xfrm>
            <a:off x="624422" y="1844681"/>
            <a:ext cx="10847916" cy="4321175"/>
          </a:xfrm>
        </p:spPr>
        <p:txBody>
          <a:bodyPr/>
          <a:lstStyle>
            <a:lvl1pPr marL="457189" indent="-457189">
              <a:buFont typeface="Arial" panose="020B0604020202020204" pitchFamily="34" charset="0"/>
              <a:buChar char="•"/>
              <a:defRPr sz="4400"/>
            </a:lvl1pPr>
            <a:lvl2pPr indent="-365760">
              <a:defRPr sz="4000"/>
            </a:lvl2pPr>
            <a:lvl3pPr indent="-365760">
              <a:defRPr sz="3600"/>
            </a:lvl3pPr>
            <a:lvl4pPr indent="-365760">
              <a:defRPr sz="3200"/>
            </a:lvl4pPr>
            <a:lvl5pPr indent="-365760">
              <a:defRPr sz="3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4"/>
          </p:nvPr>
        </p:nvSpPr>
        <p:spPr>
          <a:xfrm>
            <a:off x="609600" y="6356351"/>
            <a:ext cx="2844800" cy="365125"/>
          </a:xfrm>
          <a:prstGeom prst="rect">
            <a:avLst/>
          </a:prstGeom>
        </p:spPr>
        <p:txBody>
          <a:bodyPr lIns="91438" tIns="45719" rIns="91438" bIns="45719"/>
          <a:lstStyle>
            <a:lvl1pPr>
              <a:defRPr>
                <a:cs typeface="Arial" charset="0"/>
              </a:defRPr>
            </a:lvl1pPr>
          </a:lstStyle>
          <a:p>
            <a:pPr>
              <a:defRPr/>
            </a:pPr>
            <a:endParaRPr lang="en-US">
              <a:solidFill>
                <a:srgbClr val="445469"/>
              </a:solidFill>
            </a:endParaRPr>
          </a:p>
        </p:txBody>
      </p:sp>
      <p:sp>
        <p:nvSpPr>
          <p:cNvPr id="5" name="Footer Placeholder 4"/>
          <p:cNvSpPr>
            <a:spLocks noGrp="1"/>
          </p:cNvSpPr>
          <p:nvPr>
            <p:ph type="ftr" sz="quarter" idx="15"/>
          </p:nvPr>
        </p:nvSpPr>
        <p:spPr>
          <a:xfrm>
            <a:off x="4165600" y="6356351"/>
            <a:ext cx="3860800" cy="365125"/>
          </a:xfrm>
          <a:prstGeom prst="rect">
            <a:avLst/>
          </a:prstGeom>
        </p:spPr>
        <p:txBody>
          <a:bodyPr lIns="91438" tIns="45719" rIns="91438" bIns="45719"/>
          <a:lstStyle>
            <a:lvl1pPr>
              <a:defRPr>
                <a:cs typeface="Arial" charset="0"/>
              </a:defRPr>
            </a:lvl1pPr>
          </a:lstStyle>
          <a:p>
            <a:pPr>
              <a:defRPr/>
            </a:pPr>
            <a:endParaRPr lang="en-US">
              <a:solidFill>
                <a:srgbClr val="445469"/>
              </a:solidFill>
            </a:endParaRPr>
          </a:p>
        </p:txBody>
      </p:sp>
      <p:sp>
        <p:nvSpPr>
          <p:cNvPr id="6" name="Slide Number Placeholder 5"/>
          <p:cNvSpPr>
            <a:spLocks noGrp="1"/>
          </p:cNvSpPr>
          <p:nvPr>
            <p:ph type="sldNum" sz="quarter" idx="16"/>
          </p:nvPr>
        </p:nvSpPr>
        <p:spPr>
          <a:xfrm>
            <a:off x="11629292" y="5878514"/>
            <a:ext cx="431801" cy="365125"/>
          </a:xfrm>
        </p:spPr>
        <p:txBody>
          <a:bodyPr/>
          <a:lstStyle>
            <a:lvl1pPr>
              <a:defRPr/>
            </a:lvl1pPr>
          </a:lstStyle>
          <a:p>
            <a:pPr>
              <a:defRPr/>
            </a:pPr>
            <a:fld id="{96863B10-149F-4806-82C2-1B131D072A5C}" type="slidenum">
              <a:rPr lang="en-US" altLang="en-US">
                <a:solidFill>
                  <a:srgbClr val="445469"/>
                </a:solidFill>
              </a:rPr>
              <a:pPr>
                <a:defRPr/>
              </a:pPr>
              <a:t>‹#›</a:t>
            </a:fld>
            <a:endParaRPr lang="en-US" altLang="en-US">
              <a:solidFill>
                <a:srgbClr val="445469"/>
              </a:solidFill>
            </a:endParaRPr>
          </a:p>
        </p:txBody>
      </p:sp>
    </p:spTree>
    <p:extLst>
      <p:ext uri="{BB962C8B-B14F-4D97-AF65-F5344CB8AC3E}">
        <p14:creationId xmlns:p14="http://schemas.microsoft.com/office/powerpoint/2010/main" val="362598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D26B9C53-29A8-48BB-909E-706FC0FA052B}" type="datetimeFigureOut">
              <a:rPr lang="en-US"/>
              <a:pPr>
                <a:defRPr/>
              </a:pPr>
              <a:t>10/17/2025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11558954" y="5859464"/>
            <a:ext cx="509954" cy="333375"/>
          </a:xfrm>
          <a:prstGeom prst="rect">
            <a:avLst/>
          </a:prstGeom>
        </p:spPr>
        <p:txBody>
          <a:bodyPr/>
          <a:lstStyle>
            <a:lvl1pPr>
              <a:defRPr/>
            </a:lvl1pPr>
          </a:lstStyle>
          <a:p>
            <a:pPr>
              <a:defRPr/>
            </a:pPr>
            <a:fld id="{0B553564-42B1-44B4-AB66-0F7BC33B800C}" type="slidenum">
              <a:rPr lang="en-US"/>
              <a:pPr>
                <a:defRPr/>
              </a:pPr>
              <a:t>‹#›</a:t>
            </a:fld>
            <a:endParaRPr lang="en-US"/>
          </a:p>
        </p:txBody>
      </p:sp>
    </p:spTree>
    <p:extLst>
      <p:ext uri="{BB962C8B-B14F-4D97-AF65-F5344CB8AC3E}">
        <p14:creationId xmlns:p14="http://schemas.microsoft.com/office/powerpoint/2010/main" val="3038975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7B8E1E-3E93-4CB7-BD5A-79600D91B91D}"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AFFD435-B78A-4491-8B0F-27A4BAAA6A29}" type="slidenum">
              <a:rPr lang="en-US" smtClean="0"/>
              <a:t>‹#›</a:t>
            </a:fld>
            <a:endParaRPr lang="en-US"/>
          </a:p>
        </p:txBody>
      </p:sp>
    </p:spTree>
    <p:extLst>
      <p:ext uri="{BB962C8B-B14F-4D97-AF65-F5344CB8AC3E}">
        <p14:creationId xmlns:p14="http://schemas.microsoft.com/office/powerpoint/2010/main" val="3947947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60034B1-071D-29CE-9DAA-D8A629403C02}"/>
              </a:ext>
            </a:extLst>
          </p:cNvPr>
          <p:cNvPicPr>
            <a:picLocks noChangeAspect="1"/>
          </p:cNvPicPr>
          <p:nvPr userDrawn="1"/>
        </p:nvPicPr>
        <p:blipFill>
          <a:blip r:embed="rId2"/>
          <a:stretch>
            <a:fillRect/>
          </a:stretch>
        </p:blipFill>
        <p:spPr>
          <a:xfrm>
            <a:off x="1805" y="0"/>
            <a:ext cx="12188389" cy="6858000"/>
          </a:xfrm>
          <a:prstGeom prst="rect">
            <a:avLst/>
          </a:prstGeom>
        </p:spPr>
      </p:pic>
      <p:sp>
        <p:nvSpPr>
          <p:cNvPr id="8" name="Espace réservé du titre 1">
            <a:extLst>
              <a:ext uri="{FF2B5EF4-FFF2-40B4-BE49-F238E27FC236}">
                <a16:creationId xmlns:a16="http://schemas.microsoft.com/office/drawing/2014/main" id="{33A37135-1BD1-82D9-78AA-91E4932400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r">
              <a:defRPr sz="3600"/>
            </a:lvl1pPr>
          </a:lstStyle>
          <a:p>
            <a:r>
              <a:rPr lang="en-US"/>
              <a:t>Click to edit Master title style</a:t>
            </a:r>
            <a:endParaRPr lang="fr-FR" dirty="0"/>
          </a:p>
        </p:txBody>
      </p:sp>
      <p:sp>
        <p:nvSpPr>
          <p:cNvPr id="9" name="Espace réservé du texte 2">
            <a:extLst>
              <a:ext uri="{FF2B5EF4-FFF2-40B4-BE49-F238E27FC236}">
                <a16:creationId xmlns:a16="http://schemas.microsoft.com/office/drawing/2014/main" id="{F31DD001-272A-9270-244C-87F0DAC78FC6}"/>
              </a:ext>
            </a:extLst>
          </p:cNvPr>
          <p:cNvSpPr>
            <a:spLocks noGrp="1"/>
          </p:cNvSpPr>
          <p:nvPr>
            <p:ph idx="1"/>
          </p:nvPr>
        </p:nvSpPr>
        <p:spPr>
          <a:xfrm>
            <a:off x="838200" y="1638250"/>
            <a:ext cx="10515600" cy="4351338"/>
          </a:xfrm>
          <a:prstGeom prst="rect">
            <a:avLst/>
          </a:prstGeom>
        </p:spPr>
        <p:txBody>
          <a:bodyPr vert="horz" lIns="91440" tIns="45720" rIns="91440" bIns="45720" rtlCol="0">
            <a:normAutofit/>
          </a:bodyPr>
          <a:lstStyle>
            <a:lvl1pPr marL="0" indent="0" algn="r">
              <a:buNone/>
              <a:defRPr sz="2400">
                <a:solidFill>
                  <a:srgbClr val="898989"/>
                </a:solidFill>
              </a:defRPr>
            </a:lvl1pPr>
          </a:lstStyle>
          <a:p>
            <a:pPr lvl="0"/>
            <a:r>
              <a:rPr lang="en-US"/>
              <a:t>Edit Master text styles</a:t>
            </a:r>
          </a:p>
        </p:txBody>
      </p:sp>
    </p:spTree>
    <p:extLst>
      <p:ext uri="{BB962C8B-B14F-4D97-AF65-F5344CB8AC3E}">
        <p14:creationId xmlns:p14="http://schemas.microsoft.com/office/powerpoint/2010/main" val="97639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26" name="Picture 2" descr="N:\Public Affairs\Communications\PRODUCTION\Social Media and Creative Services\16-056 CFIA Common Look and Feel\Assets\Templates\Supporting Files\Power Point\Images\EN\PPT Plant E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ctrTitle"/>
          </p:nvPr>
        </p:nvSpPr>
        <p:spPr>
          <a:xfrm>
            <a:off x="3352800" y="457201"/>
            <a:ext cx="7924800" cy="1371599"/>
          </a:xfrm>
        </p:spPr>
        <p:txBody>
          <a:bodyPr>
            <a:normAutofit/>
          </a:bodyPr>
          <a:lstStyle>
            <a:lvl1pPr algn="r">
              <a:defRPr sz="3200"/>
            </a:lvl1pPr>
          </a:lstStyle>
          <a:p>
            <a:r>
              <a:rPr lang="en-US"/>
              <a:t>Click to edit Master title style</a:t>
            </a:r>
            <a:endParaRPr lang="en-CA" dirty="0"/>
          </a:p>
        </p:txBody>
      </p:sp>
      <p:sp>
        <p:nvSpPr>
          <p:cNvPr id="8" name="Subtitle 2"/>
          <p:cNvSpPr>
            <a:spLocks noGrp="1"/>
          </p:cNvSpPr>
          <p:nvPr>
            <p:ph type="subTitle" idx="1"/>
          </p:nvPr>
        </p:nvSpPr>
        <p:spPr>
          <a:xfrm>
            <a:off x="4064000" y="1828799"/>
            <a:ext cx="7213600" cy="5334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0" name="TextBox 9"/>
          <p:cNvSpPr txBox="1"/>
          <p:nvPr/>
        </p:nvSpPr>
        <p:spPr>
          <a:xfrm>
            <a:off x="0" y="6550224"/>
            <a:ext cx="6197600" cy="307777"/>
          </a:xfrm>
          <a:prstGeom prst="rect">
            <a:avLst/>
          </a:prstGeom>
          <a:noFill/>
          <a:ln>
            <a:noFill/>
          </a:ln>
        </p:spPr>
        <p:txBody>
          <a:bodyPr wrap="square" rtlCol="0">
            <a:spAutoFit/>
          </a:bodyPr>
          <a:lstStyle/>
          <a:p>
            <a:r>
              <a:rPr lang="en-CA" sz="700" kern="1200" dirty="0">
                <a:solidFill>
                  <a:schemeClr val="bg1"/>
                </a:solidFill>
                <a:latin typeface="Arial" panose="020B0604020202020204" pitchFamily="34" charset="0"/>
                <a:ea typeface="+mn-ea"/>
                <a:cs typeface="Arial" panose="020B0604020202020204" pitchFamily="34" charset="0"/>
              </a:rPr>
              <a:t>© 2017 Her Majesty the Queen in Right of Canada </a:t>
            </a:r>
            <a:br>
              <a:rPr lang="en-CA" sz="700" kern="1200" dirty="0">
                <a:solidFill>
                  <a:schemeClr val="bg1"/>
                </a:solidFill>
                <a:latin typeface="Arial" panose="020B0604020202020204" pitchFamily="34" charset="0"/>
                <a:ea typeface="+mn-ea"/>
                <a:cs typeface="Arial" panose="020B0604020202020204" pitchFamily="34" charset="0"/>
              </a:rPr>
            </a:br>
            <a:r>
              <a:rPr lang="en-CA" sz="700" kern="1200" dirty="0">
                <a:solidFill>
                  <a:schemeClr val="bg1"/>
                </a:solidFill>
                <a:latin typeface="Arial" panose="020B0604020202020204" pitchFamily="34" charset="0"/>
                <a:ea typeface="+mn-ea"/>
                <a:cs typeface="Arial" panose="020B0604020202020204" pitchFamily="34" charset="0"/>
              </a:rPr>
              <a:t>(Canadian Food Inspection Agency), all rights reserved. Use without permission is prohibited.</a:t>
            </a:r>
            <a:endParaRPr lang="en-CA"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5608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495217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220727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964476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5" name="Imagen 4">
            <a:extLst>
              <a:ext uri="{FF2B5EF4-FFF2-40B4-BE49-F238E27FC236}">
                <a16:creationId xmlns:a16="http://schemas.microsoft.com/office/drawing/2014/main" id="{083C0906-24A3-0540-901E-871B148689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6" name="Imagen 5">
            <a:extLst>
              <a:ext uri="{FF2B5EF4-FFF2-40B4-BE49-F238E27FC236}">
                <a16:creationId xmlns:a16="http://schemas.microsoft.com/office/drawing/2014/main" id="{E213704F-9A7A-AC4D-AC05-FFDBE5D995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7" name="Imagen 6">
            <a:extLst>
              <a:ext uri="{FF2B5EF4-FFF2-40B4-BE49-F238E27FC236}">
                <a16:creationId xmlns:a16="http://schemas.microsoft.com/office/drawing/2014/main" id="{3C61ADCF-FCA7-254E-8C92-954A99C04B6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8" name="Imagen 7">
            <a:extLst>
              <a:ext uri="{FF2B5EF4-FFF2-40B4-BE49-F238E27FC236}">
                <a16:creationId xmlns:a16="http://schemas.microsoft.com/office/drawing/2014/main" id="{513092EE-F96F-C344-9A21-8963477B3B4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9" name="Conector recto 8">
            <a:extLst>
              <a:ext uri="{FF2B5EF4-FFF2-40B4-BE49-F238E27FC236}">
                <a16:creationId xmlns:a16="http://schemas.microsoft.com/office/drawing/2014/main" id="{F4A5AD9E-BDDD-0C47-9804-FD938ECDE013}"/>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EC81FC2E-BFB8-0141-8A3A-9941B7223C63}"/>
              </a:ext>
            </a:extLst>
          </p:cNvPr>
          <p:cNvSpPr>
            <a:spLocks noGrp="1"/>
          </p:cNvSpPr>
          <p:nvPr>
            <p:ph type="body" sz="quarter" idx="11" hasCustomPrompt="1"/>
          </p:nvPr>
        </p:nvSpPr>
        <p:spPr>
          <a:xfrm>
            <a:off x="848833" y="1570723"/>
            <a:ext cx="10515600"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562803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4140363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28552903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1982969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481220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2751508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3303419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E9FE03BF-4CBE-4F58-B9AE-AAB1C9918E2D}" type="datetimeFigureOut">
              <a:rPr lang="en-CA" smtClean="0"/>
              <a:t>2025-10-17</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927E3689-04BE-4F43-85A4-5DDD263CAD72}" type="slidenum">
              <a:rPr lang="en-CA" smtClean="0"/>
              <a:t>‹#›</a:t>
            </a:fld>
            <a:endParaRPr lang="en-CA" dirty="0"/>
          </a:p>
        </p:txBody>
      </p:sp>
    </p:spTree>
    <p:extLst>
      <p:ext uri="{BB962C8B-B14F-4D97-AF65-F5344CB8AC3E}">
        <p14:creationId xmlns:p14="http://schemas.microsoft.com/office/powerpoint/2010/main" val="1011851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6" name="Imagen 5">
            <a:extLst>
              <a:ext uri="{FF2B5EF4-FFF2-40B4-BE49-F238E27FC236}">
                <a16:creationId xmlns:a16="http://schemas.microsoft.com/office/drawing/2014/main" id="{AE2E2F32-2D03-5746-8B17-3C0320E6B2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12D82AA7-EFED-4C4A-9E3D-859E6E62B4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7AEB5DEF-09A9-0146-BCB0-0A65536462A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E0C3187F-759F-6D4A-93BD-EEDF2DA2173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EA75CFEF-F928-FE4C-9BC5-D889741C221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6A410505-CC04-A64E-BF12-AB0567C6E3A7}"/>
              </a:ext>
            </a:extLst>
          </p:cNvPr>
          <p:cNvSpPr>
            <a:spLocks noGrp="1"/>
          </p:cNvSpPr>
          <p:nvPr>
            <p:ph type="body" sz="quarter" idx="11" hasCustomPrompt="1"/>
          </p:nvPr>
        </p:nvSpPr>
        <p:spPr>
          <a:xfrm>
            <a:off x="848833" y="1570723"/>
            <a:ext cx="10515600" cy="4069501"/>
          </a:xfrm>
          <a:prstGeom prst="rect">
            <a:avLst/>
          </a:prstGeom>
        </p:spPr>
        <p:txBody>
          <a:bodyPr numCol="2"/>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p>
          <a:p>
            <a:pPr>
              <a:lnSpc>
                <a:spcPct val="120000"/>
              </a:lnSpc>
              <a:spcBef>
                <a:spcPts val="1200"/>
              </a:spcBef>
            </a:pPr>
            <a:r>
              <a:rPr lang="en-US" sz="1400" dirty="0"/>
              <a:t>It is a long established fact that a reader will be distracted by the readable content of a page when looking at its layout. The point of using Lorem Ipsum is that it has a more-or-less normal distribution of letters, as opposed to using 'Content here, content here', making it look like readable English. Many desktop publishing packages and web page editors now use Lorem Ipsum as their default model text, and a search for 'lorem ipsum' will uncover many web sites still in their infancy. Various versions have evolved over the years, sometimes by accident, sometimes on purpose (injected </a:t>
            </a:r>
            <a:r>
              <a:rPr lang="en-US" sz="1400" dirty="0" err="1"/>
              <a:t>humour</a:t>
            </a:r>
            <a:r>
              <a:rPr lang="en-US" sz="1400" dirty="0"/>
              <a:t> and the like).</a:t>
            </a:r>
            <a:endParaRPr lang="en-US" sz="1400" dirty="0">
              <a:latin typeface="Roboto Regular" charset="0"/>
            </a:endParaRPr>
          </a:p>
        </p:txBody>
      </p:sp>
    </p:spTree>
    <p:extLst>
      <p:ext uri="{BB962C8B-B14F-4D97-AF65-F5344CB8AC3E}">
        <p14:creationId xmlns:p14="http://schemas.microsoft.com/office/powerpoint/2010/main" val="2770615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8" name="Imagen 7">
            <a:extLst>
              <a:ext uri="{FF2B5EF4-FFF2-40B4-BE49-F238E27FC236}">
                <a16:creationId xmlns:a16="http://schemas.microsoft.com/office/drawing/2014/main" id="{299970D4-64C7-F34C-B46D-3CD4914C1C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9" name="Imagen 8">
            <a:extLst>
              <a:ext uri="{FF2B5EF4-FFF2-40B4-BE49-F238E27FC236}">
                <a16:creationId xmlns:a16="http://schemas.microsoft.com/office/drawing/2014/main" id="{9D3593A9-2DB8-AE45-A2A7-6248E08E3E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14" name="Imagen 13">
            <a:extLst>
              <a:ext uri="{FF2B5EF4-FFF2-40B4-BE49-F238E27FC236}">
                <a16:creationId xmlns:a16="http://schemas.microsoft.com/office/drawing/2014/main" id="{805A4733-3A1E-8240-B27C-93533ED3FDE6}"/>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15" name="Imagen 14">
            <a:extLst>
              <a:ext uri="{FF2B5EF4-FFF2-40B4-BE49-F238E27FC236}">
                <a16:creationId xmlns:a16="http://schemas.microsoft.com/office/drawing/2014/main" id="{3675F986-395C-5340-8328-34E3F7A5F10A}"/>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6" name="Conector recto 15">
            <a:extLst>
              <a:ext uri="{FF2B5EF4-FFF2-40B4-BE49-F238E27FC236}">
                <a16:creationId xmlns:a16="http://schemas.microsoft.com/office/drawing/2014/main" id="{CCE62B97-C568-8040-A843-8C8D00FFBFE6}"/>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9">
            <a:extLst>
              <a:ext uri="{FF2B5EF4-FFF2-40B4-BE49-F238E27FC236}">
                <a16:creationId xmlns:a16="http://schemas.microsoft.com/office/drawing/2014/main" id="{30E3174D-C0F5-1C44-B897-290BE8D84A94}"/>
              </a:ext>
            </a:extLst>
          </p:cNvPr>
          <p:cNvSpPr>
            <a:spLocks noGrp="1"/>
          </p:cNvSpPr>
          <p:nvPr>
            <p:ph type="body" sz="quarter" idx="11" hasCustomPrompt="1"/>
          </p:nvPr>
        </p:nvSpPr>
        <p:spPr>
          <a:xfrm>
            <a:off x="848834"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8" name="Text Placeholder 9">
            <a:extLst>
              <a:ext uri="{FF2B5EF4-FFF2-40B4-BE49-F238E27FC236}">
                <a16:creationId xmlns:a16="http://schemas.microsoft.com/office/drawing/2014/main" id="{79BAEFFD-B36A-9943-802E-0C9CC7899513}"/>
              </a:ext>
            </a:extLst>
          </p:cNvPr>
          <p:cNvSpPr>
            <a:spLocks noGrp="1"/>
          </p:cNvSpPr>
          <p:nvPr>
            <p:ph type="body" sz="quarter" idx="12" hasCustomPrompt="1"/>
          </p:nvPr>
        </p:nvSpPr>
        <p:spPr>
          <a:xfrm>
            <a:off x="4410181"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
        <p:nvSpPr>
          <p:cNvPr id="19" name="Text Placeholder 9">
            <a:extLst>
              <a:ext uri="{FF2B5EF4-FFF2-40B4-BE49-F238E27FC236}">
                <a16:creationId xmlns:a16="http://schemas.microsoft.com/office/drawing/2014/main" id="{7AFC01E6-B25D-8E41-8AB7-2D8CED7E8127}"/>
              </a:ext>
            </a:extLst>
          </p:cNvPr>
          <p:cNvSpPr>
            <a:spLocks noGrp="1"/>
          </p:cNvSpPr>
          <p:nvPr>
            <p:ph type="body" sz="quarter" idx="13" hasCustomPrompt="1"/>
          </p:nvPr>
        </p:nvSpPr>
        <p:spPr>
          <a:xfrm>
            <a:off x="7971529" y="1570723"/>
            <a:ext cx="3422378" cy="4069501"/>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popularized.</a:t>
            </a:r>
            <a:endParaRPr lang="en-US" sz="1400" dirty="0">
              <a:latin typeface="Roboto Regular" charset="0"/>
            </a:endParaRPr>
          </a:p>
        </p:txBody>
      </p:sp>
    </p:spTree>
    <p:extLst>
      <p:ext uri="{BB962C8B-B14F-4D97-AF65-F5344CB8AC3E}">
        <p14:creationId xmlns:p14="http://schemas.microsoft.com/office/powerpoint/2010/main" val="208340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614054" y="363482"/>
            <a:ext cx="10515600" cy="516230"/>
          </a:xfrm>
          <a:prstGeom prst="rect">
            <a:avLst/>
          </a:prstGeom>
        </p:spPr>
        <p:txBody>
          <a:bodyPr/>
          <a:lstStyle>
            <a:lvl1pPr algn="l">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614054" y="778215"/>
            <a:ext cx="8629806" cy="385931"/>
          </a:xfrm>
          <a:prstGeom prst="rect">
            <a:avLst/>
          </a:prstGeom>
        </p:spPr>
        <p:txBody>
          <a:bodyPr/>
          <a:lstStyle>
            <a:lvl1pPr marL="0" indent="0" algn="l">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pic>
        <p:nvPicPr>
          <p:cNvPr id="4" name="Imagen 3">
            <a:extLst>
              <a:ext uri="{FF2B5EF4-FFF2-40B4-BE49-F238E27FC236}">
                <a16:creationId xmlns:a16="http://schemas.microsoft.com/office/drawing/2014/main" id="{7FF0631B-905E-7847-BFAD-8B5D5E782A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5" name="Imagen 4">
            <a:extLst>
              <a:ext uri="{FF2B5EF4-FFF2-40B4-BE49-F238E27FC236}">
                <a16:creationId xmlns:a16="http://schemas.microsoft.com/office/drawing/2014/main" id="{8C522126-AFDE-8640-BD58-1DB4EC7AA9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6" name="Imagen 5">
            <a:extLst>
              <a:ext uri="{FF2B5EF4-FFF2-40B4-BE49-F238E27FC236}">
                <a16:creationId xmlns:a16="http://schemas.microsoft.com/office/drawing/2014/main" id="{DFAA7DD3-BC12-9F40-BCB2-8FE6DB85A041}"/>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7" name="Imagen 6">
            <a:extLst>
              <a:ext uri="{FF2B5EF4-FFF2-40B4-BE49-F238E27FC236}">
                <a16:creationId xmlns:a16="http://schemas.microsoft.com/office/drawing/2014/main" id="{1D5BF197-9D71-8B4E-BDC9-C41FFE9D4E02}"/>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8" name="Conector recto 7">
            <a:extLst>
              <a:ext uri="{FF2B5EF4-FFF2-40B4-BE49-F238E27FC236}">
                <a16:creationId xmlns:a16="http://schemas.microsoft.com/office/drawing/2014/main" id="{EA35F4C1-5F26-3747-93C4-4AD300EB89CB}"/>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8424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4" name="Picture Placeholder 14"/>
          <p:cNvSpPr>
            <a:spLocks noGrp="1"/>
          </p:cNvSpPr>
          <p:nvPr>
            <p:ph type="pic" sz="quarter" idx="11" hasCustomPrompt="1"/>
          </p:nvPr>
        </p:nvSpPr>
        <p:spPr>
          <a:xfrm>
            <a:off x="848833" y="1739517"/>
            <a:ext cx="5399903" cy="3858094"/>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a16="http://schemas.microsoft.com/office/drawing/2014/main" id="{31954674-357B-0349-8EBB-55EC82D810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57D7BE7D-035D-2144-A81B-BAD523BD51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60B3E35F-99C5-9446-8993-8FC3A7F92037}"/>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8243E23C-E87F-8A49-A22C-C77160C4A6A0}"/>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45B87200-7587-F648-B7DC-5133D3135FE0}"/>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9">
            <a:extLst>
              <a:ext uri="{FF2B5EF4-FFF2-40B4-BE49-F238E27FC236}">
                <a16:creationId xmlns:a16="http://schemas.microsoft.com/office/drawing/2014/main" id="{01815C4E-34BD-AE4E-A289-199BFBB2F863}"/>
              </a:ext>
            </a:extLst>
          </p:cNvPr>
          <p:cNvSpPr>
            <a:spLocks noGrp="1"/>
          </p:cNvSpPr>
          <p:nvPr>
            <p:ph type="body" sz="quarter" idx="12" hasCustomPrompt="1"/>
          </p:nvPr>
        </p:nvSpPr>
        <p:spPr>
          <a:xfrm>
            <a:off x="6472989" y="1739517"/>
            <a:ext cx="4891444" cy="3900707"/>
          </a:xfrm>
          <a:prstGeom prst="rect">
            <a:avLst/>
          </a:prstGeom>
        </p:spPr>
        <p:txBody>
          <a:bodyPr/>
          <a:lstStyle>
            <a:lvl1pPr marL="0" indent="0" algn="l">
              <a:lnSpc>
                <a:spcPct val="120000"/>
              </a:lnSpc>
              <a:spcBef>
                <a:spcPts val="1200"/>
              </a:spcBef>
              <a:buNone/>
              <a:defRPr sz="1400" b="0" i="0">
                <a:solidFill>
                  <a:schemeClr val="tx1"/>
                </a:solidFill>
                <a:latin typeface="Roboto Light" charset="0"/>
                <a:ea typeface="Roboto Light" charset="0"/>
                <a:cs typeface="Roboto Light" charset="0"/>
              </a:defRPr>
            </a:lvl1pPr>
          </a:lstStyle>
          <a:p>
            <a:pPr>
              <a:lnSpc>
                <a:spcPct val="120000"/>
              </a:lnSpc>
              <a:spcBef>
                <a:spcPts val="1200"/>
              </a:spcBef>
            </a:pPr>
            <a:r>
              <a:rPr lang="en-US" sz="2400" dirty="0">
                <a:latin typeface="Roboto Regular" charset="0"/>
              </a:rPr>
              <a:t>What is Lorem Ipsum?</a:t>
            </a:r>
            <a:endParaRPr lang="en-US" sz="2400" b="1" dirty="0"/>
          </a:p>
          <a:p>
            <a:pPr>
              <a:lnSpc>
                <a:spcPct val="120000"/>
              </a:lnSpc>
              <a:spcBef>
                <a:spcPts val="1200"/>
              </a:spcBef>
            </a:pPr>
            <a:r>
              <a:rPr lang="en-US" sz="1400" b="1" dirty="0"/>
              <a:t>Lorem Ipsum</a:t>
            </a:r>
            <a:r>
              <a:rPr lang="en-US" sz="1400" dirty="0"/>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a:t>
            </a:r>
            <a:r>
              <a:rPr lang="en-US" sz="1400" dirty="0" err="1"/>
              <a:t>popularised</a:t>
            </a:r>
            <a:r>
              <a:rPr lang="en-US" sz="1400" dirty="0"/>
              <a:t> in the 1960s with the release of </a:t>
            </a:r>
            <a:r>
              <a:rPr lang="en-US" sz="1400" dirty="0" err="1"/>
              <a:t>Letraset</a:t>
            </a:r>
            <a:r>
              <a:rPr lang="en-US" sz="1400" dirty="0"/>
              <a:t> sheets containing Lorem Ipsum passages, and more recently with desktop publishing software like Aldus PageMaker including versions of Lorem Ipsum.</a:t>
            </a:r>
            <a:endParaRPr lang="en-US" sz="1400" dirty="0">
              <a:latin typeface="Roboto Regular" charset="0"/>
            </a:endParaRPr>
          </a:p>
        </p:txBody>
      </p:sp>
    </p:spTree>
    <p:extLst>
      <p:ext uri="{BB962C8B-B14F-4D97-AF65-F5344CB8AC3E}">
        <p14:creationId xmlns:p14="http://schemas.microsoft.com/office/powerpoint/2010/main" val="3256899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ppt_x"/>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itle 7"/>
          <p:cNvSpPr>
            <a:spLocks noGrp="1"/>
          </p:cNvSpPr>
          <p:nvPr>
            <p:ph type="title"/>
          </p:nvPr>
        </p:nvSpPr>
        <p:spPr>
          <a:xfrm>
            <a:off x="848833" y="363482"/>
            <a:ext cx="10515600" cy="516230"/>
          </a:xfrm>
          <a:prstGeom prst="rect">
            <a:avLst/>
          </a:prstGeom>
        </p:spPr>
        <p:txBody>
          <a:bodyPr/>
          <a:lstStyle>
            <a:lvl1pPr algn="ctr">
              <a:defRPr sz="3200" b="1" i="0">
                <a:solidFill>
                  <a:schemeClr val="tx1"/>
                </a:solidFill>
                <a:latin typeface="Roboto" charset="0"/>
                <a:ea typeface="Roboto" charset="0"/>
                <a:cs typeface="Roboto" charset="0"/>
              </a:defRPr>
            </a:lvl1pPr>
          </a:lstStyle>
          <a:p>
            <a:r>
              <a:rPr lang="en-US" dirty="0"/>
              <a:t>Click to edit Master title style</a:t>
            </a:r>
          </a:p>
        </p:txBody>
      </p:sp>
      <p:sp>
        <p:nvSpPr>
          <p:cNvPr id="3" name="Text Placeholder 9"/>
          <p:cNvSpPr>
            <a:spLocks noGrp="1"/>
          </p:cNvSpPr>
          <p:nvPr>
            <p:ph type="body" sz="quarter" idx="10"/>
          </p:nvPr>
        </p:nvSpPr>
        <p:spPr>
          <a:xfrm>
            <a:off x="1791730" y="778215"/>
            <a:ext cx="8629806" cy="385931"/>
          </a:xfrm>
          <a:prstGeom prst="rect">
            <a:avLst/>
          </a:prstGeom>
        </p:spPr>
        <p:txBody>
          <a:bodyPr/>
          <a:lstStyle>
            <a:lvl1pPr marL="0" indent="0" algn="ctr">
              <a:lnSpc>
                <a:spcPct val="120000"/>
              </a:lnSpc>
              <a:buNone/>
              <a:defRPr sz="1400" b="0" i="0">
                <a:solidFill>
                  <a:schemeClr val="tx1">
                    <a:alpha val="50000"/>
                  </a:schemeClr>
                </a:solidFill>
                <a:latin typeface="Roboto Light" charset="0"/>
                <a:ea typeface="Roboto Light" charset="0"/>
                <a:cs typeface="Roboto Light" charset="0"/>
              </a:defRPr>
            </a:lvl1pPr>
          </a:lstStyle>
          <a:p>
            <a:pPr lvl="0"/>
            <a:r>
              <a:rPr lang="en-US" dirty="0"/>
              <a:t>Click to edit Master </a:t>
            </a:r>
            <a:r>
              <a:rPr lang="en-US"/>
              <a:t>text styles</a:t>
            </a:r>
            <a:endParaRPr lang="en-US" dirty="0"/>
          </a:p>
        </p:txBody>
      </p:sp>
      <p:sp>
        <p:nvSpPr>
          <p:cNvPr id="5" name="Picture Placeholder 14"/>
          <p:cNvSpPr>
            <a:spLocks noGrp="1"/>
          </p:cNvSpPr>
          <p:nvPr>
            <p:ph type="pic" sz="quarter" idx="11" hasCustomPrompt="1"/>
          </p:nvPr>
        </p:nvSpPr>
        <p:spPr>
          <a:xfrm>
            <a:off x="3777861" y="2194849"/>
            <a:ext cx="4720680" cy="2969112"/>
          </a:xfrm>
          <a:prstGeom prst="rect">
            <a:avLst/>
          </a:prstGeom>
          <a:pattFill prst="pct40">
            <a:fgClr>
              <a:schemeClr val="bg1"/>
            </a:fgClr>
            <a:bgClr>
              <a:schemeClr val="bg1">
                <a:lumMod val="75000"/>
              </a:schemeClr>
            </a:bgClr>
          </a:pattFill>
        </p:spPr>
        <p:txBody>
          <a:bodyPr anchor="ctr"/>
          <a:lstStyle>
            <a:lvl1pPr marL="0" indent="0" algn="ctr">
              <a:buNone/>
              <a:defRPr sz="1600" baseline="0">
                <a:latin typeface="Roboto Regular" charset="0"/>
              </a:defRPr>
            </a:lvl1pPr>
          </a:lstStyle>
          <a:p>
            <a:r>
              <a:rPr lang="en-US"/>
              <a:t>Insert Image</a:t>
            </a:r>
          </a:p>
        </p:txBody>
      </p:sp>
      <p:pic>
        <p:nvPicPr>
          <p:cNvPr id="6" name="Imagen 5">
            <a:extLst>
              <a:ext uri="{FF2B5EF4-FFF2-40B4-BE49-F238E27FC236}">
                <a16:creationId xmlns:a16="http://schemas.microsoft.com/office/drawing/2014/main" id="{158F0D76-ED8C-8F42-82D2-A4A979D30B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7" name="Imagen 6">
            <a:extLst>
              <a:ext uri="{FF2B5EF4-FFF2-40B4-BE49-F238E27FC236}">
                <a16:creationId xmlns:a16="http://schemas.microsoft.com/office/drawing/2014/main" id="{50A9C12B-CF73-7A42-A0B4-DE226148A2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8" name="Imagen 7">
            <a:extLst>
              <a:ext uri="{FF2B5EF4-FFF2-40B4-BE49-F238E27FC236}">
                <a16:creationId xmlns:a16="http://schemas.microsoft.com/office/drawing/2014/main" id="{E1941771-41BD-5748-90EF-7CC813E11ACC}"/>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9" name="Imagen 8">
            <a:extLst>
              <a:ext uri="{FF2B5EF4-FFF2-40B4-BE49-F238E27FC236}">
                <a16:creationId xmlns:a16="http://schemas.microsoft.com/office/drawing/2014/main" id="{F66E6D8D-7AD7-A64D-8302-9061E6BB4CCB}"/>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10" name="Conector recto 9">
            <a:extLst>
              <a:ext uri="{FF2B5EF4-FFF2-40B4-BE49-F238E27FC236}">
                <a16:creationId xmlns:a16="http://schemas.microsoft.com/office/drawing/2014/main" id="{1513FDF0-400A-274D-B689-DDB0D5FF8249}"/>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76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805B584-5315-3A41-8DF2-2659FDF043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1543" y="6245813"/>
            <a:ext cx="2634890" cy="492443"/>
          </a:xfrm>
          <a:prstGeom prst="rect">
            <a:avLst/>
          </a:prstGeom>
        </p:spPr>
      </p:pic>
      <p:pic>
        <p:nvPicPr>
          <p:cNvPr id="3" name="Imagen 2">
            <a:extLst>
              <a:ext uri="{FF2B5EF4-FFF2-40B4-BE49-F238E27FC236}">
                <a16:creationId xmlns:a16="http://schemas.microsoft.com/office/drawing/2014/main" id="{9B1FB971-02ED-7345-91D5-0434F7212A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70283" y="6289386"/>
            <a:ext cx="2634890" cy="448870"/>
          </a:xfrm>
          <a:prstGeom prst="rect">
            <a:avLst/>
          </a:prstGeom>
        </p:spPr>
      </p:pic>
      <p:pic>
        <p:nvPicPr>
          <p:cNvPr id="4" name="Imagen 3">
            <a:extLst>
              <a:ext uri="{FF2B5EF4-FFF2-40B4-BE49-F238E27FC236}">
                <a16:creationId xmlns:a16="http://schemas.microsoft.com/office/drawing/2014/main" id="{F40D14FF-7AB8-D346-85D5-D55DA4161425}"/>
              </a:ext>
            </a:extLst>
          </p:cNvPr>
          <p:cNvPicPr>
            <a:picLocks noChangeAspect="1"/>
          </p:cNvPicPr>
          <p:nvPr userDrawn="1"/>
        </p:nvPicPr>
        <p:blipFill>
          <a:blip r:embed="rId4"/>
          <a:stretch>
            <a:fillRect/>
          </a:stretch>
        </p:blipFill>
        <p:spPr>
          <a:xfrm>
            <a:off x="8825956" y="6329394"/>
            <a:ext cx="3087747" cy="368853"/>
          </a:xfrm>
          <a:prstGeom prst="rect">
            <a:avLst/>
          </a:prstGeom>
        </p:spPr>
      </p:pic>
      <p:pic>
        <p:nvPicPr>
          <p:cNvPr id="5" name="Imagen 4">
            <a:extLst>
              <a:ext uri="{FF2B5EF4-FFF2-40B4-BE49-F238E27FC236}">
                <a16:creationId xmlns:a16="http://schemas.microsoft.com/office/drawing/2014/main" id="{C47B6F48-53D0-8E47-9BBA-44EF04D213E8}"/>
              </a:ext>
            </a:extLst>
          </p:cNvPr>
          <p:cNvPicPr>
            <a:picLocks noChangeAspect="1"/>
          </p:cNvPicPr>
          <p:nvPr userDrawn="1"/>
        </p:nvPicPr>
        <p:blipFill>
          <a:blip r:embed="rId5"/>
          <a:stretch>
            <a:fillRect/>
          </a:stretch>
        </p:blipFill>
        <p:spPr>
          <a:xfrm>
            <a:off x="7173408" y="6185118"/>
            <a:ext cx="542156" cy="584958"/>
          </a:xfrm>
          <a:prstGeom prst="rect">
            <a:avLst/>
          </a:prstGeom>
        </p:spPr>
      </p:pic>
      <p:cxnSp>
        <p:nvCxnSpPr>
          <p:cNvPr id="6" name="Conector recto 5">
            <a:extLst>
              <a:ext uri="{FF2B5EF4-FFF2-40B4-BE49-F238E27FC236}">
                <a16:creationId xmlns:a16="http://schemas.microsoft.com/office/drawing/2014/main" id="{7EAD72C9-B181-914A-9ECB-FA00D2D681CF}"/>
              </a:ext>
            </a:extLst>
          </p:cNvPr>
          <p:cNvCxnSpPr/>
          <p:nvPr userDrawn="1"/>
        </p:nvCxnSpPr>
        <p:spPr>
          <a:xfrm>
            <a:off x="359232" y="6052457"/>
            <a:ext cx="11832768" cy="0"/>
          </a:xfrm>
          <a:prstGeom prst="line">
            <a:avLst/>
          </a:prstGeom>
          <a:ln>
            <a:solidFill>
              <a:schemeClr val="bg2">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236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835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7" name="Picture 8">
            <a:extLst>
              <a:ext uri="{FF2B5EF4-FFF2-40B4-BE49-F238E27FC236}">
                <a16:creationId xmlns:a16="http://schemas.microsoft.com/office/drawing/2014/main" id="{EC9C0946-32A6-7F44-BCD9-7DE0A8D4A4A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6200000">
            <a:off x="-3249384" y="3249384"/>
            <a:ext cx="6858001" cy="359230"/>
          </a:xfrm>
          <a:prstGeom prst="rect">
            <a:avLst/>
          </a:prstGeom>
        </p:spPr>
      </p:pic>
    </p:spTree>
    <p:extLst>
      <p:ext uri="{BB962C8B-B14F-4D97-AF65-F5344CB8AC3E}">
        <p14:creationId xmlns:p14="http://schemas.microsoft.com/office/powerpoint/2010/main" val="669755156"/>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609600" y="571500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9FE03BF-4CBE-4F58-B9AE-AAB1C9918E2D}" type="datetimeFigureOut">
              <a:rPr lang="en-CA" smtClean="0"/>
              <a:t>2025-10-17</a:t>
            </a:fld>
            <a:endParaRPr lang="en-CA" dirty="0"/>
          </a:p>
        </p:txBody>
      </p:sp>
      <p:sp>
        <p:nvSpPr>
          <p:cNvPr id="5" name="Footer Placeholder 4"/>
          <p:cNvSpPr>
            <a:spLocks noGrp="1"/>
          </p:cNvSpPr>
          <p:nvPr>
            <p:ph type="ftr" sz="quarter" idx="3"/>
          </p:nvPr>
        </p:nvSpPr>
        <p:spPr>
          <a:xfrm>
            <a:off x="4165600" y="571500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CA" dirty="0"/>
          </a:p>
        </p:txBody>
      </p:sp>
      <p:sp>
        <p:nvSpPr>
          <p:cNvPr id="6" name="Slide Number Placeholder 5"/>
          <p:cNvSpPr>
            <a:spLocks noGrp="1"/>
          </p:cNvSpPr>
          <p:nvPr>
            <p:ph type="sldNum" sz="quarter" idx="4"/>
          </p:nvPr>
        </p:nvSpPr>
        <p:spPr>
          <a:xfrm>
            <a:off x="8737600" y="571500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927E3689-04BE-4F43-85A4-5DDD263CAD72}" type="slidenum">
              <a:rPr lang="en-CA" smtClean="0"/>
              <a:t>‹#›</a:t>
            </a:fld>
            <a:endParaRPr lang="en-CA" dirty="0"/>
          </a:p>
        </p:txBody>
      </p:sp>
    </p:spTree>
    <p:extLst>
      <p:ext uri="{BB962C8B-B14F-4D97-AF65-F5344CB8AC3E}">
        <p14:creationId xmlns:p14="http://schemas.microsoft.com/office/powerpoint/2010/main" val="394044660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ctr" defTabSz="914400" rtl="0" eaLnBrk="1" latinLnBrk="0" hangingPunct="1">
        <a:spcBef>
          <a:spcPct val="0"/>
        </a:spcBef>
        <a:buNone/>
        <a:defRPr sz="4400" kern="1200">
          <a:solidFill>
            <a:srgbClr val="05486C"/>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18.png"/><Relationship Id="rId3" Type="http://schemas.openxmlformats.org/officeDocument/2006/relationships/slideLayout" Target="../slideLayouts/slideLayout14.xml"/><Relationship Id="rId7" Type="http://schemas.openxmlformats.org/officeDocument/2006/relationships/diagramQuickStyle" Target="../diagrams/quickStyle1.xml"/><Relationship Id="rId12" Type="http://schemas.openxmlformats.org/officeDocument/2006/relationships/image" Target="../media/image13.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Layout" Target="../diagrams/layout1.xml"/><Relationship Id="rId11" Type="http://schemas.openxmlformats.org/officeDocument/2006/relationships/image" Target="../media/image12.png"/><Relationship Id="rId5" Type="http://schemas.openxmlformats.org/officeDocument/2006/relationships/diagramData" Target="../diagrams/data1.xml"/><Relationship Id="rId10" Type="http://schemas.openxmlformats.org/officeDocument/2006/relationships/image" Target="../media/image17.jpe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6.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1599249"/>
          </a:xfrm>
        </p:spPr>
        <p:txBody>
          <a:bodyPr/>
          <a:lstStyle/>
          <a:p>
            <a:pPr>
              <a:lnSpc>
                <a:spcPct val="100000"/>
              </a:lnSpc>
            </a:pPr>
            <a:br>
              <a:rPr lang="en-US" sz="4800" dirty="0"/>
            </a:br>
            <a:br>
              <a:rPr lang="en-US" sz="4800" dirty="0"/>
            </a:br>
            <a:br>
              <a:rPr lang="en-US" sz="2000" dirty="0"/>
            </a:br>
            <a:r>
              <a:rPr lang="en-US" sz="4800" dirty="0"/>
              <a:t>Revision of RSPM 8</a:t>
            </a: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956073" y="5235450"/>
            <a:ext cx="10713244" cy="626480"/>
          </a:xfrm>
        </p:spPr>
        <p:txBody>
          <a:bodyPr/>
          <a:lstStyle/>
          <a:p>
            <a:pPr>
              <a:lnSpc>
                <a:spcPct val="90000"/>
              </a:lnSpc>
              <a:spcBef>
                <a:spcPct val="0"/>
              </a:spcBef>
            </a:pPr>
            <a:r>
              <a:rPr lang="en-US" sz="2800" b="1" dirty="0">
                <a:solidFill>
                  <a:srgbClr val="0070C0"/>
                </a:solidFill>
                <a:latin typeface="+mn-lt"/>
                <a:ea typeface="Roboto" charset="0"/>
                <a:cs typeface="Roboto" charset="0"/>
              </a:rPr>
              <a:t>October 2025</a:t>
            </a:r>
          </a:p>
        </p:txBody>
      </p:sp>
      <p:pic>
        <p:nvPicPr>
          <p:cNvPr id="5" name="Picture 4">
            <a:extLst>
              <a:ext uri="{FF2B5EF4-FFF2-40B4-BE49-F238E27FC236}">
                <a16:creationId xmlns:a16="http://schemas.microsoft.com/office/drawing/2014/main" id="{9CE4FEC1-6415-4018-92EB-A52792397D1A}"/>
              </a:ext>
            </a:extLst>
          </p:cNvPr>
          <p:cNvPicPr>
            <a:picLocks noChangeAspect="1"/>
          </p:cNvPicPr>
          <p:nvPr/>
        </p:nvPicPr>
        <p:blipFill>
          <a:blip r:embed="rId5"/>
          <a:stretch>
            <a:fillRect/>
          </a:stretch>
        </p:blipFill>
        <p:spPr>
          <a:xfrm>
            <a:off x="710214" y="236955"/>
            <a:ext cx="11181045" cy="2275167"/>
          </a:xfrm>
          <a:prstGeom prst="rect">
            <a:avLst/>
          </a:prstGeom>
        </p:spPr>
      </p:pic>
      <p:sp>
        <p:nvSpPr>
          <p:cNvPr id="6" name="TextBox 5">
            <a:extLst>
              <a:ext uri="{FF2B5EF4-FFF2-40B4-BE49-F238E27FC236}">
                <a16:creationId xmlns:a16="http://schemas.microsoft.com/office/drawing/2014/main" id="{027207FF-DB26-C36E-2781-CEE9597CEE73}"/>
              </a:ext>
            </a:extLst>
          </p:cNvPr>
          <p:cNvSpPr txBox="1"/>
          <p:nvPr/>
        </p:nvSpPr>
        <p:spPr>
          <a:xfrm>
            <a:off x="3516283" y="4245022"/>
            <a:ext cx="6101542" cy="923330"/>
          </a:xfrm>
          <a:prstGeom prst="rect">
            <a:avLst/>
          </a:prstGeom>
          <a:noFill/>
        </p:spPr>
        <p:txBody>
          <a:bodyPr wrap="square">
            <a:spAutoFit/>
          </a:bodyPr>
          <a:lstStyle/>
          <a:p>
            <a:pPr algn="ctr"/>
            <a:r>
              <a:rPr lang="en-CA" sz="1800" b="1" i="0" u="none" strike="noStrike" baseline="0" dirty="0">
                <a:latin typeface="Arial" panose="020B0604020202020204" pitchFamily="34" charset="0"/>
              </a:rPr>
              <a:t>The Authorization of Individuals to Issue Phytosanitary Certificates</a:t>
            </a:r>
          </a:p>
          <a:p>
            <a:pPr algn="ctr"/>
            <a:endParaRPr lang="en-CA" dirty="0"/>
          </a:p>
        </p:txBody>
      </p:sp>
      <p:pic>
        <p:nvPicPr>
          <p:cNvPr id="21" name="Video 20">
            <a:hlinkClick r:id="" action="ppaction://media"/>
            <a:extLst>
              <a:ext uri="{FF2B5EF4-FFF2-40B4-BE49-F238E27FC236}">
                <a16:creationId xmlns:a16="http://schemas.microsoft.com/office/drawing/2014/main" id="{C9830F50-7D8B-0742-2127-9B78C47CBF9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3902907"/>
      </p:ext>
    </p:extLst>
  </p:cSld>
  <p:clrMapOvr>
    <a:masterClrMapping/>
  </p:clrMapOvr>
  <mc:AlternateContent xmlns:mc="http://schemas.openxmlformats.org/markup-compatibility/2006" xmlns:p14="http://schemas.microsoft.com/office/powerpoint/2010/main">
    <mc:Choice Requires="p14">
      <p:transition spd="slow" p14:dur="2000" advTm="14898"/>
    </mc:Choice>
    <mc:Fallback xmlns="">
      <p:transition spd="slow" advTm="1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895" y="1374539"/>
            <a:ext cx="10515600" cy="2245353"/>
          </a:xfrm>
        </p:spPr>
        <p:txBody>
          <a:bodyPr/>
          <a:lstStyle/>
          <a:p>
            <a:pPr>
              <a:lnSpc>
                <a:spcPct val="100000"/>
              </a:lnSpc>
            </a:pPr>
            <a:br>
              <a:rPr lang="en-US" sz="4800" dirty="0"/>
            </a:br>
            <a:br>
              <a:rPr lang="en-US" sz="4800" dirty="0"/>
            </a:br>
            <a:br>
              <a:rPr lang="en-US" sz="4800" dirty="0"/>
            </a:br>
            <a:endParaRPr lang="en-US" sz="2800" dirty="0">
              <a:solidFill>
                <a:srgbClr val="0070C0"/>
              </a:solidFill>
              <a:latin typeface="+mn-lt"/>
            </a:endParaRPr>
          </a:p>
        </p:txBody>
      </p:sp>
      <p:sp>
        <p:nvSpPr>
          <p:cNvPr id="3" name="Text Placeholder 2"/>
          <p:cNvSpPr>
            <a:spLocks noGrp="1"/>
          </p:cNvSpPr>
          <p:nvPr>
            <p:ph type="body" sz="quarter" idx="10"/>
          </p:nvPr>
        </p:nvSpPr>
        <p:spPr>
          <a:xfrm>
            <a:off x="857251" y="2993412"/>
            <a:ext cx="10713244" cy="626480"/>
          </a:xfrm>
        </p:spPr>
        <p:txBody>
          <a:bodyPr/>
          <a:lstStyle/>
          <a:p>
            <a:pPr>
              <a:lnSpc>
                <a:spcPct val="90000"/>
              </a:lnSpc>
              <a:spcBef>
                <a:spcPct val="0"/>
              </a:spcBef>
            </a:pPr>
            <a:r>
              <a:rPr lang="en-US" sz="5600" b="1" dirty="0">
                <a:solidFill>
                  <a:srgbClr val="0070C0"/>
                </a:solidFill>
                <a:latin typeface="Cochocib Script Latin Pro" panose="02000503000000020003" pitchFamily="2" charset="0"/>
                <a:ea typeface="Roboto" charset="0"/>
                <a:cs typeface="Roboto" charset="0"/>
              </a:rPr>
              <a:t>Thank you</a:t>
            </a:r>
          </a:p>
          <a:p>
            <a:pPr>
              <a:lnSpc>
                <a:spcPct val="90000"/>
              </a:lnSpc>
              <a:spcBef>
                <a:spcPct val="0"/>
              </a:spcBef>
            </a:pPr>
            <a:r>
              <a:rPr lang="en-US" sz="5600" b="1" dirty="0">
                <a:solidFill>
                  <a:srgbClr val="0070C0"/>
                </a:solidFill>
                <a:latin typeface="Cochocib Script Latin Pro" panose="02000503000000020003" pitchFamily="2" charset="0"/>
                <a:ea typeface="Roboto" charset="0"/>
                <a:cs typeface="Roboto" charset="0"/>
              </a:rPr>
              <a:t>Gracias</a:t>
            </a:r>
          </a:p>
          <a:p>
            <a:pPr>
              <a:lnSpc>
                <a:spcPct val="90000"/>
              </a:lnSpc>
              <a:spcBef>
                <a:spcPct val="0"/>
              </a:spcBef>
            </a:pPr>
            <a:r>
              <a:rPr lang="en-US" sz="5600" b="1" dirty="0">
                <a:solidFill>
                  <a:srgbClr val="0070C0"/>
                </a:solidFill>
                <a:latin typeface="Cochocib Script Latin Pro" panose="02000503000000020003" pitchFamily="2" charset="0"/>
                <a:ea typeface="Roboto" charset="0"/>
                <a:cs typeface="Roboto" charset="0"/>
              </a:rPr>
              <a:t>Merci</a:t>
            </a:r>
          </a:p>
          <a:p>
            <a:pPr>
              <a:lnSpc>
                <a:spcPct val="90000"/>
              </a:lnSpc>
              <a:spcBef>
                <a:spcPct val="0"/>
              </a:spcBef>
            </a:pPr>
            <a:endParaRPr lang="en-US" sz="5600" b="1" dirty="0">
              <a:solidFill>
                <a:srgbClr val="0070C0"/>
              </a:solidFill>
              <a:latin typeface="Cochocib Script Latin Pro" panose="02000503000000020003" pitchFamily="2" charset="0"/>
              <a:ea typeface="Roboto" charset="0"/>
              <a:cs typeface="Roboto" charset="0"/>
            </a:endParaRPr>
          </a:p>
        </p:txBody>
      </p:sp>
      <p:pic>
        <p:nvPicPr>
          <p:cNvPr id="5" name="Picture 4">
            <a:extLst>
              <a:ext uri="{FF2B5EF4-FFF2-40B4-BE49-F238E27FC236}">
                <a16:creationId xmlns:a16="http://schemas.microsoft.com/office/drawing/2014/main" id="{9CE4FEC1-6415-4018-92EB-A52792397D1A}"/>
              </a:ext>
            </a:extLst>
          </p:cNvPr>
          <p:cNvPicPr>
            <a:picLocks noChangeAspect="1"/>
          </p:cNvPicPr>
          <p:nvPr/>
        </p:nvPicPr>
        <p:blipFill>
          <a:blip r:embed="rId5"/>
          <a:stretch>
            <a:fillRect/>
          </a:stretch>
        </p:blipFill>
        <p:spPr>
          <a:xfrm>
            <a:off x="2010920" y="222185"/>
            <a:ext cx="8170160" cy="1662499"/>
          </a:xfrm>
          <a:prstGeom prst="rect">
            <a:avLst/>
          </a:prstGeom>
        </p:spPr>
      </p:pic>
      <p:pic>
        <p:nvPicPr>
          <p:cNvPr id="6" name="Video 5">
            <a:hlinkClick r:id="" action="ppaction://media"/>
            <a:extLst>
              <a:ext uri="{FF2B5EF4-FFF2-40B4-BE49-F238E27FC236}">
                <a16:creationId xmlns:a16="http://schemas.microsoft.com/office/drawing/2014/main" id="{EE7C9FE8-1797-8F02-F66C-046084B52A4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4308453"/>
      </p:ext>
    </p:extLst>
  </p:cSld>
  <p:clrMapOvr>
    <a:masterClrMapping/>
  </p:clrMapOvr>
  <mc:AlternateContent xmlns:mc="http://schemas.openxmlformats.org/markup-compatibility/2006" xmlns:p14="http://schemas.microsoft.com/office/powerpoint/2010/main">
    <mc:Choice Requires="p14">
      <p:transition spd="slow" p14:dur="2000" advTm="6581"/>
    </mc:Choice>
    <mc:Fallback xmlns="">
      <p:transition spd="slow" advTm="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722966458"/>
              </p:ext>
            </p:extLst>
          </p:nvPr>
        </p:nvGraphicFramePr>
        <p:xfrm>
          <a:off x="1752600" y="1428206"/>
          <a:ext cx="8686800" cy="48201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itle 9"/>
          <p:cNvSpPr>
            <a:spLocks noGrp="1"/>
          </p:cNvSpPr>
          <p:nvPr>
            <p:ph type="title"/>
          </p:nvPr>
        </p:nvSpPr>
        <p:spPr>
          <a:xfrm>
            <a:off x="2048691" y="653376"/>
            <a:ext cx="8229601" cy="552760"/>
          </a:xfrm>
          <a:noFill/>
        </p:spPr>
        <p:txBody>
          <a:bodyPr>
            <a:noAutofit/>
          </a:bodyPr>
          <a:lstStyle/>
          <a:p>
            <a:pPr algn="ctr"/>
            <a:r>
              <a:rPr lang="en-US" sz="3200" b="1" dirty="0">
                <a:latin typeface="+mn-lt"/>
              </a:rPr>
              <a:t>2025 NAPPO Expert Group Members</a:t>
            </a:r>
          </a:p>
        </p:txBody>
      </p:sp>
      <p:pic>
        <p:nvPicPr>
          <p:cNvPr id="5" name="Imagen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4000" y="25401"/>
            <a:ext cx="2874344" cy="488639"/>
          </a:xfrm>
          <a:prstGeom prst="rect">
            <a:avLst/>
          </a:prstGeom>
        </p:spPr>
      </p:pic>
      <p:sp>
        <p:nvSpPr>
          <p:cNvPr id="2" name="TextBox 1">
            <a:extLst>
              <a:ext uri="{FF2B5EF4-FFF2-40B4-BE49-F238E27FC236}">
                <a16:creationId xmlns:a16="http://schemas.microsoft.com/office/drawing/2014/main" id="{CAF52F30-FF57-8EB0-2EB4-D341C6DF527E}"/>
              </a:ext>
            </a:extLst>
          </p:cNvPr>
          <p:cNvSpPr txBox="1"/>
          <p:nvPr/>
        </p:nvSpPr>
        <p:spPr>
          <a:xfrm>
            <a:off x="1971923" y="3522428"/>
            <a:ext cx="2504661" cy="2431435"/>
          </a:xfrm>
          <a:prstGeom prst="rect">
            <a:avLst/>
          </a:prstGeom>
          <a:noFill/>
        </p:spPr>
        <p:txBody>
          <a:bodyPr wrap="square" rtlCol="0">
            <a:spAutoFit/>
          </a:bodyPr>
          <a:lstStyle/>
          <a:p>
            <a:pPr>
              <a:buSzPct val="150000"/>
            </a:pPr>
            <a:r>
              <a:rPr lang="en-CA" sz="1600" b="1" dirty="0">
                <a:latin typeface="Roboto" panose="02000000000000000000" pitchFamily="2" charset="0"/>
                <a:ea typeface="Roboto" panose="02000000000000000000" pitchFamily="2" charset="0"/>
                <a:cs typeface="Roboto" panose="02000000000000000000" pitchFamily="2" charset="0"/>
              </a:rPr>
              <a:t>Anna Birmingham </a:t>
            </a:r>
            <a:r>
              <a:rPr lang="en-CA" sz="1600" dirty="0">
                <a:latin typeface="Roboto" panose="02000000000000000000" pitchFamily="2" charset="0"/>
                <a:ea typeface="Roboto" panose="02000000000000000000" pitchFamily="2" charset="0"/>
                <a:cs typeface="Roboto" panose="02000000000000000000" pitchFamily="2" charset="0"/>
              </a:rPr>
              <a:t>CFIA Senior Specialist</a:t>
            </a:r>
            <a:br>
              <a:rPr lang="en-CA" sz="1600" dirty="0">
                <a:latin typeface="Roboto" panose="02000000000000000000" pitchFamily="2" charset="0"/>
                <a:ea typeface="Roboto" panose="02000000000000000000" pitchFamily="2" charset="0"/>
                <a:cs typeface="Roboto" panose="02000000000000000000" pitchFamily="2" charset="0"/>
              </a:rPr>
            </a:br>
            <a:r>
              <a:rPr lang="en-CA" sz="1600" dirty="0">
                <a:latin typeface="Roboto" panose="02000000000000000000" pitchFamily="2" charset="0"/>
                <a:ea typeface="Roboto" panose="02000000000000000000" pitchFamily="2" charset="0"/>
                <a:cs typeface="Roboto" panose="02000000000000000000" pitchFamily="2" charset="0"/>
              </a:rPr>
              <a:t>International Phytosanitary Standards</a:t>
            </a:r>
          </a:p>
          <a:p>
            <a:pPr>
              <a:buSzPct val="150000"/>
            </a:pPr>
            <a:endParaRPr lang="en-CA" sz="1600" dirty="0">
              <a:latin typeface="Roboto" panose="02000000000000000000" pitchFamily="2" charset="0"/>
              <a:ea typeface="Roboto" panose="02000000000000000000" pitchFamily="2" charset="0"/>
              <a:cs typeface="Roboto" panose="02000000000000000000" pitchFamily="2" charset="0"/>
            </a:endParaRPr>
          </a:p>
          <a:p>
            <a:pPr>
              <a:buSzPct val="150000"/>
            </a:pPr>
            <a:r>
              <a:rPr lang="en-CA" sz="1600" b="1" dirty="0">
                <a:latin typeface="Roboto" panose="02000000000000000000" pitchFamily="2" charset="0"/>
                <a:ea typeface="Roboto" panose="02000000000000000000" pitchFamily="2" charset="0"/>
                <a:cs typeface="Roboto" panose="02000000000000000000" pitchFamily="2" charset="0"/>
              </a:rPr>
              <a:t>Alexandra Graham </a:t>
            </a:r>
            <a:r>
              <a:rPr lang="en-CA" sz="1600" dirty="0">
                <a:latin typeface="Roboto" panose="02000000000000000000" pitchFamily="2" charset="0"/>
                <a:ea typeface="Roboto" panose="02000000000000000000" pitchFamily="2" charset="0"/>
                <a:cs typeface="Roboto" panose="02000000000000000000" pitchFamily="2" charset="0"/>
              </a:rPr>
              <a:t>CFIA A/National Operations Specialist - Plant Health </a:t>
            </a:r>
          </a:p>
          <a:p>
            <a:pPr marL="285750" indent="-285750">
              <a:lnSpc>
                <a:spcPct val="150000"/>
              </a:lnSpc>
              <a:buSzPct val="150000"/>
              <a:buBlip>
                <a:blip r:embed="rId11">
                  <a:extLst>
                    <a:ext uri="{96DAC541-7B7A-43D3-8B79-37D633B846F1}">
                      <asvg:svgBlip xmlns:asvg="http://schemas.microsoft.com/office/drawing/2016/SVG/main" r:embed="rId12"/>
                    </a:ext>
                  </a:extLst>
                </a:blip>
              </a:buBlip>
            </a:pPr>
            <a:endParaRPr lang="en-CA" dirty="0">
              <a:latin typeface="Roboto" panose="02000000000000000000" pitchFamily="2" charset="0"/>
              <a:ea typeface="Roboto" panose="02000000000000000000" pitchFamily="2" charset="0"/>
              <a:cs typeface="Roboto" panose="02000000000000000000" pitchFamily="2" charset="0"/>
            </a:endParaRPr>
          </a:p>
        </p:txBody>
      </p:sp>
      <p:pic>
        <p:nvPicPr>
          <p:cNvPr id="25" name="Video 24">
            <a:hlinkClick r:id="" action="ppaction://media"/>
            <a:extLst>
              <a:ext uri="{FF2B5EF4-FFF2-40B4-BE49-F238E27FC236}">
                <a16:creationId xmlns:a16="http://schemas.microsoft.com/office/drawing/2014/main" id="{8BF87519-E2E2-8105-4703-5EDB3C4AA92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48539631"/>
      </p:ext>
    </p:extLst>
  </p:cSld>
  <p:clrMapOvr>
    <a:masterClrMapping/>
  </p:clrMapOvr>
  <mc:AlternateContent xmlns:mc="http://schemas.openxmlformats.org/markup-compatibility/2006" xmlns:p14="http://schemas.microsoft.com/office/powerpoint/2010/main">
    <mc:Choice Requires="p14">
      <p:transition spd="slow" p14:dur="2000" advTm="41526"/>
    </mc:Choice>
    <mc:Fallback xmlns="">
      <p:transition spd="slow" advTm="41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F5A2-79FE-238D-EC96-5A6D05A504C5}"/>
              </a:ext>
            </a:extLst>
          </p:cNvPr>
          <p:cNvSpPr>
            <a:spLocks noGrp="1"/>
          </p:cNvSpPr>
          <p:nvPr>
            <p:ph type="title"/>
          </p:nvPr>
        </p:nvSpPr>
        <p:spPr>
          <a:xfrm>
            <a:off x="848833" y="413358"/>
            <a:ext cx="10515600" cy="1016432"/>
          </a:xfrm>
        </p:spPr>
        <p:txBody>
          <a:bodyPr/>
          <a:lstStyle/>
          <a:p>
            <a:r>
              <a:rPr lang="en-CA" sz="3600" dirty="0"/>
              <a:t>RSPM 8 </a:t>
            </a:r>
            <a:r>
              <a:rPr lang="en-CA" sz="3600" dirty="0">
                <a:latin typeface="Arial" panose="020B0604020202020204" pitchFamily="34" charset="0"/>
              </a:rPr>
              <a:t>The Authorization of Individuals to Issue Phytosanitary Certificates</a:t>
            </a:r>
            <a:br>
              <a:rPr lang="en-CA" sz="3600" dirty="0">
                <a:latin typeface="Arial" panose="020B0604020202020204" pitchFamily="34" charset="0"/>
              </a:rPr>
            </a:br>
            <a:endParaRPr lang="en-CA" sz="3600" dirty="0"/>
          </a:p>
        </p:txBody>
      </p:sp>
      <p:sp>
        <p:nvSpPr>
          <p:cNvPr id="4" name="Text Placeholder 3">
            <a:extLst>
              <a:ext uri="{FF2B5EF4-FFF2-40B4-BE49-F238E27FC236}">
                <a16:creationId xmlns:a16="http://schemas.microsoft.com/office/drawing/2014/main" id="{D4DD2AEE-2235-CAB7-2AAB-EBDA1F733DB8}"/>
              </a:ext>
            </a:extLst>
          </p:cNvPr>
          <p:cNvSpPr>
            <a:spLocks noGrp="1"/>
          </p:cNvSpPr>
          <p:nvPr>
            <p:ph type="body" sz="quarter" idx="11"/>
          </p:nvPr>
        </p:nvSpPr>
        <p:spPr>
          <a:xfrm>
            <a:off x="848833" y="1703726"/>
            <a:ext cx="10515600" cy="4069501"/>
          </a:xfrm>
        </p:spPr>
        <p:txBody>
          <a:bodyPr/>
          <a:lstStyle/>
          <a:p>
            <a:r>
              <a:rPr lang="en-CA" sz="2400" dirty="0">
                <a:latin typeface="Roboto" panose="02000000000000000000" pitchFamily="2" charset="0"/>
                <a:ea typeface="Roboto" panose="02000000000000000000" pitchFamily="2" charset="0"/>
                <a:cs typeface="Roboto" panose="02000000000000000000" pitchFamily="2" charset="0"/>
              </a:rPr>
              <a:t>This Standard Covers :</a:t>
            </a:r>
          </a:p>
          <a:p>
            <a:pPr marL="342900" indent="-34290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Responsibilities for NPPOs</a:t>
            </a:r>
          </a:p>
          <a:p>
            <a:pPr marL="342900" indent="-34290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Core competencies for Authorized Certification Officials (ACOs):</a:t>
            </a:r>
          </a:p>
          <a:p>
            <a:pPr marL="1028700" lvl="1" indent="-342900"/>
            <a:r>
              <a:rPr lang="en-CA" dirty="0">
                <a:latin typeface="Roboto" panose="02000000000000000000" pitchFamily="2" charset="0"/>
                <a:ea typeface="Roboto" panose="02000000000000000000" pitchFamily="2" charset="0"/>
                <a:cs typeface="Roboto" panose="02000000000000000000" pitchFamily="2" charset="0"/>
              </a:rPr>
              <a:t>Knowledge</a:t>
            </a:r>
          </a:p>
          <a:p>
            <a:pPr marL="1028700" lvl="1" indent="-342900"/>
            <a:r>
              <a:rPr lang="en-CA" dirty="0">
                <a:latin typeface="Roboto" panose="02000000000000000000" pitchFamily="2" charset="0"/>
                <a:ea typeface="Roboto" panose="02000000000000000000" pitchFamily="2" charset="0"/>
                <a:cs typeface="Roboto" panose="02000000000000000000" pitchFamily="2" charset="0"/>
              </a:rPr>
              <a:t>Skills</a:t>
            </a:r>
          </a:p>
          <a:p>
            <a:pPr marL="1028700" lvl="1" indent="-342900"/>
            <a:r>
              <a:rPr lang="en-CA" dirty="0">
                <a:latin typeface="Roboto" panose="02000000000000000000" pitchFamily="2" charset="0"/>
                <a:ea typeface="Roboto" panose="02000000000000000000" pitchFamily="2" charset="0"/>
                <a:cs typeface="Roboto" panose="02000000000000000000" pitchFamily="2" charset="0"/>
              </a:rPr>
              <a:t>Abilities</a:t>
            </a:r>
          </a:p>
          <a:p>
            <a:pPr marL="1028700" lvl="1" indent="-342900"/>
            <a:r>
              <a:rPr lang="en-CA" dirty="0">
                <a:latin typeface="Roboto" panose="02000000000000000000" pitchFamily="2" charset="0"/>
                <a:ea typeface="Roboto" panose="02000000000000000000" pitchFamily="2" charset="0"/>
                <a:cs typeface="Roboto" panose="02000000000000000000" pitchFamily="2" charset="0"/>
              </a:rPr>
              <a:t>Authorization</a:t>
            </a:r>
          </a:p>
          <a:p>
            <a:pPr marL="1028700" lvl="1" indent="-342900"/>
            <a:r>
              <a:rPr lang="en-CA" dirty="0">
                <a:latin typeface="Roboto" panose="02000000000000000000" pitchFamily="2" charset="0"/>
                <a:ea typeface="Roboto" panose="02000000000000000000" pitchFamily="2" charset="0"/>
                <a:cs typeface="Roboto" panose="02000000000000000000" pitchFamily="2" charset="0"/>
              </a:rPr>
              <a:t>Requirements for signing Phytosanitary Certificates under the IPPC</a:t>
            </a:r>
          </a:p>
        </p:txBody>
      </p:sp>
      <p:pic>
        <p:nvPicPr>
          <p:cNvPr id="12" name="Video 11">
            <a:hlinkClick r:id="" action="ppaction://media"/>
            <a:extLst>
              <a:ext uri="{FF2B5EF4-FFF2-40B4-BE49-F238E27FC236}">
                <a16:creationId xmlns:a16="http://schemas.microsoft.com/office/drawing/2014/main" id="{97597629-7204-3DD2-4AC9-64BA68F549E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60044537"/>
      </p:ext>
    </p:extLst>
  </p:cSld>
  <p:clrMapOvr>
    <a:masterClrMapping/>
  </p:clrMapOvr>
  <mc:AlternateContent xmlns:mc="http://schemas.openxmlformats.org/markup-compatibility/2006" xmlns:p14="http://schemas.microsoft.com/office/powerpoint/2010/main">
    <mc:Choice Requires="p14">
      <p:transition spd="slow" p14:dur="2000" advTm="40482"/>
    </mc:Choice>
    <mc:Fallback xmlns="">
      <p:transition spd="slow" advTm="4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DD9E1-87D8-0968-2EC5-AA22C59251B9}"/>
              </a:ext>
            </a:extLst>
          </p:cNvPr>
          <p:cNvSpPr>
            <a:spLocks noGrp="1"/>
          </p:cNvSpPr>
          <p:nvPr>
            <p:ph type="title"/>
          </p:nvPr>
        </p:nvSpPr>
        <p:spPr>
          <a:xfrm>
            <a:off x="838200" y="528656"/>
            <a:ext cx="10515600" cy="516230"/>
          </a:xfrm>
        </p:spPr>
        <p:txBody>
          <a:bodyPr/>
          <a:lstStyle/>
          <a:p>
            <a:r>
              <a:rPr lang="en-CA" sz="3600" dirty="0"/>
              <a:t>Project Proposal </a:t>
            </a:r>
          </a:p>
        </p:txBody>
      </p:sp>
      <p:sp>
        <p:nvSpPr>
          <p:cNvPr id="4" name="Text Placeholder 3">
            <a:extLst>
              <a:ext uri="{FF2B5EF4-FFF2-40B4-BE49-F238E27FC236}">
                <a16:creationId xmlns:a16="http://schemas.microsoft.com/office/drawing/2014/main" id="{8FAF64E8-3CB0-C35F-6628-03B0ED31EE28}"/>
              </a:ext>
            </a:extLst>
          </p:cNvPr>
          <p:cNvSpPr>
            <a:spLocks noGrp="1"/>
          </p:cNvSpPr>
          <p:nvPr>
            <p:ph type="body" sz="quarter" idx="11"/>
          </p:nvPr>
        </p:nvSpPr>
        <p:spPr>
          <a:xfrm>
            <a:off x="1070955" y="1177890"/>
            <a:ext cx="10782993" cy="5029136"/>
          </a:xfrm>
        </p:spPr>
        <p:txBody>
          <a:bodyPr/>
          <a:lstStyle/>
          <a:p>
            <a:pPr marL="285750" indent="-28575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Review the standard and consider if sections can be simplified or are no longer relevant.</a:t>
            </a:r>
          </a:p>
          <a:p>
            <a:pPr marL="285750" indent="-28575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Review ISPM 7 and ISPM 12 to consider if RSPM 8 contains redundant material.</a:t>
            </a:r>
          </a:p>
          <a:p>
            <a:pPr marL="285750" indent="-28575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Consider if specific amendments to RSPM 8 should be made, in respect of:</a:t>
            </a:r>
          </a:p>
          <a:p>
            <a:pPr marL="1028700" lvl="1" indent="-342900">
              <a:buFont typeface="Courier New" panose="02070309020205020404" pitchFamily="49" charset="0"/>
              <a:buChar char="o"/>
            </a:pPr>
            <a:r>
              <a:rPr lang="en-CA" dirty="0">
                <a:latin typeface="Roboto" panose="02000000000000000000" pitchFamily="2" charset="0"/>
                <a:ea typeface="Roboto" panose="02000000000000000000" pitchFamily="2" charset="0"/>
                <a:cs typeface="Roboto" panose="02000000000000000000" pitchFamily="2" charset="0"/>
              </a:rPr>
              <a:t>Current program and practices in NAPPO member countries </a:t>
            </a:r>
          </a:p>
          <a:p>
            <a:pPr marL="1028700" lvl="1" indent="-342900">
              <a:buFont typeface="Courier New" panose="02070309020205020404" pitchFamily="49" charset="0"/>
              <a:buChar char="o"/>
            </a:pPr>
            <a:r>
              <a:rPr lang="en-CA" dirty="0">
                <a:latin typeface="Roboto" panose="02000000000000000000" pitchFamily="2" charset="0"/>
                <a:ea typeface="Roboto" panose="02000000000000000000" pitchFamily="2" charset="0"/>
                <a:cs typeface="Roboto" panose="02000000000000000000" pitchFamily="2" charset="0"/>
              </a:rPr>
              <a:t>Terminology adopted in IPPC standards, ISPM 5 and RSPM 5  (</a:t>
            </a:r>
            <a:r>
              <a:rPr lang="en-CA" i="1" dirty="0">
                <a:latin typeface="Roboto" panose="02000000000000000000" pitchFamily="2" charset="0"/>
                <a:ea typeface="Roboto" panose="02000000000000000000" pitchFamily="2" charset="0"/>
                <a:cs typeface="Roboto" panose="02000000000000000000" pitchFamily="2" charset="0"/>
              </a:rPr>
              <a:t>Glossary of phytosanitary terms</a:t>
            </a:r>
            <a:r>
              <a:rPr lang="en-CA" dirty="0">
                <a:latin typeface="Roboto" panose="02000000000000000000" pitchFamily="2" charset="0"/>
                <a:ea typeface="Roboto" panose="02000000000000000000" pitchFamily="2" charset="0"/>
                <a:cs typeface="Roboto" panose="02000000000000000000" pitchFamily="2" charset="0"/>
              </a:rPr>
              <a:t>)</a:t>
            </a:r>
          </a:p>
          <a:p>
            <a:pPr marL="1028700" lvl="1" indent="-342900">
              <a:buFont typeface="Courier New" panose="02070309020205020404" pitchFamily="49" charset="0"/>
              <a:buChar char="o"/>
            </a:pPr>
            <a:r>
              <a:rPr lang="en-CA" dirty="0">
                <a:latin typeface="Roboto" panose="02000000000000000000" pitchFamily="2" charset="0"/>
                <a:ea typeface="Roboto" panose="02000000000000000000" pitchFamily="2" charset="0"/>
                <a:cs typeface="Roboto" panose="02000000000000000000" pitchFamily="2" charset="0"/>
              </a:rPr>
              <a:t>R</a:t>
            </a:r>
            <a:r>
              <a:rPr lang="en-GB" dirty="0">
                <a:latin typeface="Roboto" panose="02000000000000000000" pitchFamily="2" charset="0"/>
                <a:ea typeface="Roboto" panose="02000000000000000000" pitchFamily="2" charset="0"/>
                <a:cs typeface="Roboto" panose="02000000000000000000" pitchFamily="2" charset="0"/>
              </a:rPr>
              <a:t>eview will include updating RSPM 8 to reflect new technologies (</a:t>
            </a:r>
            <a:r>
              <a:rPr lang="en-GB" dirty="0" err="1">
                <a:latin typeface="Roboto" panose="02000000000000000000" pitchFamily="2" charset="0"/>
                <a:ea typeface="Roboto" panose="02000000000000000000" pitchFamily="2" charset="0"/>
                <a:cs typeface="Roboto" panose="02000000000000000000" pitchFamily="2" charset="0"/>
              </a:rPr>
              <a:t>ePhytos</a:t>
            </a:r>
            <a:r>
              <a:rPr lang="en-GB" dirty="0">
                <a:latin typeface="Roboto" panose="02000000000000000000" pitchFamily="2" charset="0"/>
                <a:ea typeface="Roboto" panose="02000000000000000000" pitchFamily="2" charset="0"/>
                <a:cs typeface="Roboto" panose="02000000000000000000" pitchFamily="2" charset="0"/>
              </a:rPr>
              <a:t>)</a:t>
            </a:r>
          </a:p>
          <a:p>
            <a:pPr lvl="0"/>
            <a:endParaRPr lang="en-CA" sz="2400" dirty="0">
              <a:latin typeface="Roboto" panose="02000000000000000000" pitchFamily="2" charset="0"/>
              <a:ea typeface="Roboto" panose="02000000000000000000" pitchFamily="2" charset="0"/>
              <a:cs typeface="Roboto" panose="02000000000000000000" pitchFamily="2" charset="0"/>
            </a:endParaRPr>
          </a:p>
          <a:p>
            <a:endParaRPr lang="en-CA" sz="2400" dirty="0"/>
          </a:p>
        </p:txBody>
      </p:sp>
      <p:pic>
        <p:nvPicPr>
          <p:cNvPr id="8" name="Video 7">
            <a:hlinkClick r:id="" action="ppaction://media"/>
            <a:extLst>
              <a:ext uri="{FF2B5EF4-FFF2-40B4-BE49-F238E27FC236}">
                <a16:creationId xmlns:a16="http://schemas.microsoft.com/office/drawing/2014/main" id="{20B70DB6-F530-D443-AF61-A8FB758501F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0227660"/>
      </p:ext>
    </p:extLst>
  </p:cSld>
  <p:clrMapOvr>
    <a:masterClrMapping/>
  </p:clrMapOvr>
  <mc:AlternateContent xmlns:mc="http://schemas.openxmlformats.org/markup-compatibility/2006" xmlns:p14="http://schemas.microsoft.com/office/powerpoint/2010/main">
    <mc:Choice Requires="p14">
      <p:transition spd="slow" p14:dur="2000" advTm="68206"/>
    </mc:Choice>
    <mc:Fallback xmlns="">
      <p:transition spd="slow" advTm="68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CA9C-6FD4-B78A-664D-A1367E4E1071}"/>
              </a:ext>
            </a:extLst>
          </p:cNvPr>
          <p:cNvSpPr>
            <a:spLocks noGrp="1"/>
          </p:cNvSpPr>
          <p:nvPr>
            <p:ph type="title"/>
          </p:nvPr>
        </p:nvSpPr>
        <p:spPr/>
        <p:txBody>
          <a:bodyPr/>
          <a:lstStyle/>
          <a:p>
            <a:r>
              <a:rPr lang="en-CA" sz="3600" dirty="0"/>
              <a:t>Purpose of this review</a:t>
            </a:r>
          </a:p>
        </p:txBody>
      </p:sp>
      <p:sp>
        <p:nvSpPr>
          <p:cNvPr id="4" name="Text Placeholder 3">
            <a:extLst>
              <a:ext uri="{FF2B5EF4-FFF2-40B4-BE49-F238E27FC236}">
                <a16:creationId xmlns:a16="http://schemas.microsoft.com/office/drawing/2014/main" id="{F8210C39-71A2-40D2-72E7-949C1DCFFB53}"/>
              </a:ext>
            </a:extLst>
          </p:cNvPr>
          <p:cNvSpPr>
            <a:spLocks noGrp="1"/>
          </p:cNvSpPr>
          <p:nvPr>
            <p:ph type="body" sz="quarter" idx="11"/>
          </p:nvPr>
        </p:nvSpPr>
        <p:spPr>
          <a:xfrm>
            <a:off x="1015087" y="1095843"/>
            <a:ext cx="10888738" cy="5177767"/>
          </a:xfrm>
        </p:spPr>
        <p:txBody>
          <a:bodyPr/>
          <a:lstStyle/>
          <a:p>
            <a:r>
              <a:rPr lang="en-CA" sz="2200" dirty="0">
                <a:latin typeface="Roboto" panose="02000000000000000000" pitchFamily="2" charset="0"/>
                <a:ea typeface="Roboto" panose="02000000000000000000" pitchFamily="2" charset="0"/>
                <a:cs typeface="Roboto" panose="02000000000000000000" pitchFamily="2" charset="0"/>
              </a:rPr>
              <a:t>This project links to NAPPO strategic goals by:</a:t>
            </a:r>
          </a:p>
          <a:p>
            <a:r>
              <a:rPr lang="en-CA" sz="2200" b="1" dirty="0">
                <a:latin typeface="Roboto" panose="02000000000000000000" pitchFamily="2" charset="0"/>
                <a:ea typeface="Roboto" panose="02000000000000000000" pitchFamily="2" charset="0"/>
                <a:cs typeface="Roboto" panose="02000000000000000000" pitchFamily="2" charset="0"/>
              </a:rPr>
              <a:t>Strategic goal 1.b. </a:t>
            </a:r>
          </a:p>
          <a:p>
            <a:pPr marL="342900" indent="-342900">
              <a:buFont typeface="Arial" panose="020B0604020202020204" pitchFamily="34" charset="0"/>
              <a:buChar char="•"/>
            </a:pPr>
            <a:r>
              <a:rPr lang="en-CA" sz="2200" dirty="0">
                <a:latin typeface="Roboto" panose="02000000000000000000" pitchFamily="2" charset="0"/>
                <a:ea typeface="Roboto" panose="02000000000000000000" pitchFamily="2" charset="0"/>
                <a:cs typeface="Roboto" panose="02000000000000000000" pitchFamily="2" charset="0"/>
              </a:rPr>
              <a:t>Harmonizing phytosanitary certification knowledge and issuance for international shipments into and between NAPPO countries while facilitating trade </a:t>
            </a:r>
          </a:p>
          <a:p>
            <a:r>
              <a:rPr lang="en-CA" sz="2200" b="1" dirty="0">
                <a:latin typeface="Roboto" panose="02000000000000000000" pitchFamily="2" charset="0"/>
                <a:ea typeface="Roboto" panose="02000000000000000000" pitchFamily="2" charset="0"/>
                <a:cs typeface="Roboto" panose="02000000000000000000" pitchFamily="2" charset="0"/>
              </a:rPr>
              <a:t>Strategic goal 2.a. </a:t>
            </a:r>
          </a:p>
          <a:p>
            <a:pPr marL="342900" indent="-342900">
              <a:buFont typeface="Arial" panose="020B0604020202020204" pitchFamily="34" charset="0"/>
              <a:buChar char="•"/>
            </a:pPr>
            <a:r>
              <a:rPr lang="en-CA" sz="2200" dirty="0">
                <a:latin typeface="Roboto" panose="02000000000000000000" pitchFamily="2" charset="0"/>
                <a:ea typeface="Roboto" panose="02000000000000000000" pitchFamily="2" charset="0"/>
                <a:cs typeface="Roboto" panose="02000000000000000000" pitchFamily="2" charset="0"/>
              </a:rPr>
              <a:t>Updating the standard based on the latest technical and digital information</a:t>
            </a:r>
          </a:p>
          <a:p>
            <a:pPr marL="342900" indent="-342900">
              <a:buFont typeface="Arial" panose="020B0604020202020204" pitchFamily="34" charset="0"/>
              <a:buChar char="•"/>
            </a:pPr>
            <a:r>
              <a:rPr lang="en-CA" sz="2200" dirty="0">
                <a:latin typeface="Roboto" panose="02000000000000000000" pitchFamily="2" charset="0"/>
                <a:ea typeface="Roboto" panose="02000000000000000000" pitchFamily="2" charset="0"/>
                <a:cs typeface="Roboto" panose="02000000000000000000" pitchFamily="2" charset="0"/>
              </a:rPr>
              <a:t>Providing a forum for the periodic review of RSPM 8 to:</a:t>
            </a:r>
          </a:p>
          <a:p>
            <a:pPr marL="1028700" lvl="1" indent="-342900">
              <a:buFont typeface="Courier New" panose="02070309020205020404" pitchFamily="49" charset="0"/>
              <a:buChar char="o"/>
            </a:pPr>
            <a:r>
              <a:rPr lang="en-CA" sz="2200" dirty="0">
                <a:latin typeface="Roboto" panose="02000000000000000000" pitchFamily="2" charset="0"/>
                <a:ea typeface="Roboto" panose="02000000000000000000" pitchFamily="2" charset="0"/>
                <a:cs typeface="Roboto" panose="02000000000000000000" pitchFamily="2" charset="0"/>
              </a:rPr>
              <a:t>Identify new priorities related to </a:t>
            </a:r>
            <a:r>
              <a:rPr lang="en-CA" sz="2200" dirty="0" err="1">
                <a:latin typeface="Roboto" panose="02000000000000000000" pitchFamily="2" charset="0"/>
                <a:ea typeface="Roboto" panose="02000000000000000000" pitchFamily="2" charset="0"/>
                <a:cs typeface="Roboto" panose="02000000000000000000" pitchFamily="2" charset="0"/>
              </a:rPr>
              <a:t>ePhyto</a:t>
            </a:r>
            <a:r>
              <a:rPr lang="en-CA" sz="2200" dirty="0">
                <a:latin typeface="Roboto" panose="02000000000000000000" pitchFamily="2" charset="0"/>
                <a:ea typeface="Roboto" panose="02000000000000000000" pitchFamily="2" charset="0"/>
                <a:cs typeface="Roboto" panose="02000000000000000000" pitchFamily="2" charset="0"/>
              </a:rPr>
              <a:t> issuance</a:t>
            </a:r>
          </a:p>
          <a:p>
            <a:pPr marL="1028700" lvl="1" indent="-342900">
              <a:buFont typeface="Courier New" panose="02070309020205020404" pitchFamily="49" charset="0"/>
              <a:buChar char="o"/>
            </a:pPr>
            <a:r>
              <a:rPr lang="en-CA" sz="2200" dirty="0">
                <a:latin typeface="Roboto" panose="02000000000000000000" pitchFamily="2" charset="0"/>
                <a:ea typeface="Roboto" panose="02000000000000000000" pitchFamily="2" charset="0"/>
                <a:cs typeface="Roboto" panose="02000000000000000000" pitchFamily="2" charset="0"/>
              </a:rPr>
              <a:t>Address gaps in access and data</a:t>
            </a:r>
          </a:p>
          <a:p>
            <a:pPr marL="1028700" lvl="1" indent="-342900">
              <a:buFont typeface="Courier New" panose="02070309020205020404" pitchFamily="49" charset="0"/>
              <a:buChar char="o"/>
            </a:pPr>
            <a:r>
              <a:rPr lang="en-CA" sz="2200" dirty="0">
                <a:latin typeface="Roboto" panose="02000000000000000000" pitchFamily="2" charset="0"/>
                <a:ea typeface="Roboto" panose="02000000000000000000" pitchFamily="2" charset="0"/>
                <a:cs typeface="Roboto" panose="02000000000000000000" pitchFamily="2" charset="0"/>
              </a:rPr>
              <a:t>Develop and maintain best practices for digital certificate exchange</a:t>
            </a:r>
            <a:endParaRPr lang="en-CA" sz="2200" dirty="0"/>
          </a:p>
        </p:txBody>
      </p:sp>
      <p:pic>
        <p:nvPicPr>
          <p:cNvPr id="8" name="Video 7">
            <a:hlinkClick r:id="" action="ppaction://media"/>
            <a:extLst>
              <a:ext uri="{FF2B5EF4-FFF2-40B4-BE49-F238E27FC236}">
                <a16:creationId xmlns:a16="http://schemas.microsoft.com/office/drawing/2014/main" id="{E26AA171-2161-A993-5557-1ACBAA97007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0814985"/>
      </p:ext>
    </p:extLst>
  </p:cSld>
  <p:clrMapOvr>
    <a:masterClrMapping/>
  </p:clrMapOvr>
  <mc:AlternateContent xmlns:mc="http://schemas.openxmlformats.org/markup-compatibility/2006" xmlns:p14="http://schemas.microsoft.com/office/powerpoint/2010/main">
    <mc:Choice Requires="p14">
      <p:transition spd="slow" p14:dur="2000" advTm="15985"/>
    </mc:Choice>
    <mc:Fallback xmlns="">
      <p:transition spd="slow" advTm="15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76B5-95D1-E46B-9739-A42A2730B4DE}"/>
              </a:ext>
            </a:extLst>
          </p:cNvPr>
          <p:cNvSpPr>
            <a:spLocks noGrp="1"/>
          </p:cNvSpPr>
          <p:nvPr>
            <p:ph type="title"/>
          </p:nvPr>
        </p:nvSpPr>
        <p:spPr>
          <a:xfrm>
            <a:off x="848833" y="363482"/>
            <a:ext cx="10515600" cy="850176"/>
          </a:xfrm>
        </p:spPr>
        <p:txBody>
          <a:bodyPr/>
          <a:lstStyle/>
          <a:p>
            <a:r>
              <a:rPr lang="en-CA" sz="3600" dirty="0"/>
              <a:t>Purpose of this review</a:t>
            </a:r>
          </a:p>
        </p:txBody>
      </p:sp>
      <p:sp>
        <p:nvSpPr>
          <p:cNvPr id="4" name="Text Placeholder 3">
            <a:extLst>
              <a:ext uri="{FF2B5EF4-FFF2-40B4-BE49-F238E27FC236}">
                <a16:creationId xmlns:a16="http://schemas.microsoft.com/office/drawing/2014/main" id="{AFCA4383-2619-905B-48B5-18992DFBFC58}"/>
              </a:ext>
            </a:extLst>
          </p:cNvPr>
          <p:cNvSpPr>
            <a:spLocks noGrp="1"/>
          </p:cNvSpPr>
          <p:nvPr>
            <p:ph type="body" sz="quarter" idx="11"/>
          </p:nvPr>
        </p:nvSpPr>
        <p:spPr>
          <a:xfrm>
            <a:off x="848833" y="1054493"/>
            <a:ext cx="10515600" cy="5063674"/>
          </a:xfrm>
        </p:spPr>
        <p:txBody>
          <a:bodyPr/>
          <a:lstStyle/>
          <a:p>
            <a:r>
              <a:rPr lang="en-CA" sz="2200" b="1" dirty="0">
                <a:latin typeface="Roboto" panose="02000000000000000000" pitchFamily="2" charset="0"/>
                <a:ea typeface="Roboto" panose="02000000000000000000" pitchFamily="2" charset="0"/>
                <a:cs typeface="Roboto" panose="02000000000000000000" pitchFamily="2" charset="0"/>
              </a:rPr>
              <a:t>Strategic goal 2.b. </a:t>
            </a:r>
          </a:p>
          <a:p>
            <a:pPr marL="342900" indent="-342900">
              <a:buFont typeface="Arial" panose="020B0604020202020204" pitchFamily="34" charset="0"/>
              <a:buChar char="•"/>
            </a:pPr>
            <a:r>
              <a:rPr lang="en-CA" sz="2200" dirty="0">
                <a:latin typeface="Roboto" panose="02000000000000000000" pitchFamily="2" charset="0"/>
                <a:ea typeface="Roboto" panose="02000000000000000000" pitchFamily="2" charset="0"/>
                <a:cs typeface="Roboto" panose="02000000000000000000" pitchFamily="2" charset="0"/>
              </a:rPr>
              <a:t>Carry out routine reviews of the NAPPO region’s phytosanitary framework to pinpoint emerging priorities and gaps</a:t>
            </a:r>
          </a:p>
          <a:p>
            <a:r>
              <a:rPr lang="en-CA" sz="2200" b="1" dirty="0">
                <a:latin typeface="Roboto" panose="02000000000000000000" pitchFamily="2" charset="0"/>
                <a:ea typeface="Roboto" panose="02000000000000000000" pitchFamily="2" charset="0"/>
                <a:cs typeface="Roboto" panose="02000000000000000000" pitchFamily="2" charset="0"/>
              </a:rPr>
              <a:t>Strategic goal 2.e</a:t>
            </a:r>
            <a:r>
              <a:rPr lang="en-CA" sz="2200" dirty="0">
                <a:latin typeface="Roboto" panose="02000000000000000000" pitchFamily="2" charset="0"/>
                <a:ea typeface="Roboto" panose="02000000000000000000" pitchFamily="2" charset="0"/>
                <a:cs typeface="Roboto" panose="02000000000000000000" pitchFamily="2" charset="0"/>
              </a:rPr>
              <a:t>. </a:t>
            </a:r>
          </a:p>
          <a:p>
            <a:pPr marL="342900" indent="-342900">
              <a:buFont typeface="Arial" panose="020B0604020202020204" pitchFamily="34" charset="0"/>
              <a:buChar char="•"/>
            </a:pPr>
            <a:r>
              <a:rPr lang="en-CA" sz="2200" dirty="0">
                <a:latin typeface="Roboto" panose="02000000000000000000" pitchFamily="2" charset="0"/>
                <a:ea typeface="Roboto" panose="02000000000000000000" pitchFamily="2" charset="0"/>
                <a:cs typeface="Roboto" panose="02000000000000000000" pitchFamily="2" charset="0"/>
              </a:rPr>
              <a:t>Assess the successes and challenges in the implementation of regional standards to adjust them to changing global conditions</a:t>
            </a:r>
          </a:p>
          <a:p>
            <a:r>
              <a:rPr lang="en-CA" sz="2200" b="1" dirty="0">
                <a:latin typeface="Roboto" panose="02000000000000000000" pitchFamily="2" charset="0"/>
                <a:ea typeface="Roboto" panose="02000000000000000000" pitchFamily="2" charset="0"/>
                <a:cs typeface="Roboto" panose="02000000000000000000" pitchFamily="2" charset="0"/>
              </a:rPr>
              <a:t>Strategic goal 2.h</a:t>
            </a:r>
            <a:r>
              <a:rPr lang="en-CA" sz="2200" dirty="0">
                <a:latin typeface="Roboto" panose="02000000000000000000" pitchFamily="2" charset="0"/>
                <a:ea typeface="Roboto" panose="02000000000000000000" pitchFamily="2" charset="0"/>
                <a:cs typeface="Roboto" panose="02000000000000000000" pitchFamily="2" charset="0"/>
              </a:rPr>
              <a:t>. </a:t>
            </a:r>
          </a:p>
          <a:p>
            <a:pPr marL="342900" indent="-342900">
              <a:buFont typeface="Arial" panose="020B0604020202020204" pitchFamily="34" charset="0"/>
              <a:buChar char="•"/>
            </a:pPr>
            <a:r>
              <a:rPr lang="en-CA" sz="2200" dirty="0">
                <a:latin typeface="Roboto" panose="02000000000000000000" pitchFamily="2" charset="0"/>
                <a:ea typeface="Roboto" panose="02000000000000000000" pitchFamily="2" charset="0"/>
                <a:cs typeface="Roboto" panose="02000000000000000000" pitchFamily="2" charset="0"/>
              </a:rPr>
              <a:t>Support the global implementation of ePhyto and electronic data exchange</a:t>
            </a:r>
          </a:p>
          <a:p>
            <a:pPr marL="1028700" lvl="1" indent="-342900">
              <a:buFont typeface="Courier New" panose="02070309020205020404" pitchFamily="49" charset="0"/>
              <a:buChar char="o"/>
            </a:pPr>
            <a:r>
              <a:rPr lang="en-CA" sz="2200" dirty="0">
                <a:latin typeface="Roboto" panose="02000000000000000000" pitchFamily="2" charset="0"/>
                <a:ea typeface="Roboto" panose="02000000000000000000" pitchFamily="2" charset="0"/>
                <a:cs typeface="Roboto" panose="02000000000000000000" pitchFamily="2" charset="0"/>
              </a:rPr>
              <a:t>Build capacity to develop and strengthen digital skills of ACOs</a:t>
            </a:r>
          </a:p>
          <a:p>
            <a:endParaRPr lang="en-CA" sz="2200" dirty="0"/>
          </a:p>
        </p:txBody>
      </p:sp>
      <p:pic>
        <p:nvPicPr>
          <p:cNvPr id="8" name="Video 7">
            <a:hlinkClick r:id="" action="ppaction://media"/>
            <a:extLst>
              <a:ext uri="{FF2B5EF4-FFF2-40B4-BE49-F238E27FC236}">
                <a16:creationId xmlns:a16="http://schemas.microsoft.com/office/drawing/2014/main" id="{43BCBFD3-CDAF-22CC-CD15-825D42E41BA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69511827"/>
      </p:ext>
    </p:extLst>
  </p:cSld>
  <p:clrMapOvr>
    <a:masterClrMapping/>
  </p:clrMapOvr>
  <mc:AlternateContent xmlns:mc="http://schemas.openxmlformats.org/markup-compatibility/2006" xmlns:p14="http://schemas.microsoft.com/office/powerpoint/2010/main">
    <mc:Choice Requires="p14">
      <p:transition spd="slow" p14:dur="2000" advTm="40758"/>
    </mc:Choice>
    <mc:Fallback xmlns="">
      <p:transition spd="slow" advTm="40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4606-6D37-B5D0-8597-BBB652278C83}"/>
              </a:ext>
            </a:extLst>
          </p:cNvPr>
          <p:cNvSpPr>
            <a:spLocks noGrp="1"/>
          </p:cNvSpPr>
          <p:nvPr>
            <p:ph type="title"/>
          </p:nvPr>
        </p:nvSpPr>
        <p:spPr>
          <a:xfrm>
            <a:off x="838200" y="163977"/>
            <a:ext cx="10515600" cy="516230"/>
          </a:xfrm>
        </p:spPr>
        <p:txBody>
          <a:bodyPr/>
          <a:lstStyle/>
          <a:p>
            <a:r>
              <a:rPr lang="en-CA" sz="3600" dirty="0"/>
              <a:t>Objectives of this project</a:t>
            </a:r>
          </a:p>
        </p:txBody>
      </p:sp>
      <p:sp>
        <p:nvSpPr>
          <p:cNvPr id="4" name="Text Placeholder 3">
            <a:extLst>
              <a:ext uri="{FF2B5EF4-FFF2-40B4-BE49-F238E27FC236}">
                <a16:creationId xmlns:a16="http://schemas.microsoft.com/office/drawing/2014/main" id="{DE791155-795E-673D-E174-F87654E6EACD}"/>
              </a:ext>
            </a:extLst>
          </p:cNvPr>
          <p:cNvSpPr>
            <a:spLocks noGrp="1"/>
          </p:cNvSpPr>
          <p:nvPr>
            <p:ph type="body" sz="quarter" idx="11"/>
          </p:nvPr>
        </p:nvSpPr>
        <p:spPr>
          <a:xfrm>
            <a:off x="838200" y="710019"/>
            <a:ext cx="10870447" cy="5437961"/>
          </a:xfrm>
        </p:spPr>
        <p:txBody>
          <a:bodyPr/>
          <a:lstStyle/>
          <a:p>
            <a:r>
              <a:rPr lang="en-CA" sz="2000" b="1" dirty="0">
                <a:latin typeface="Roboto" panose="02000000000000000000" pitchFamily="2" charset="0"/>
                <a:ea typeface="Roboto" panose="02000000000000000000" pitchFamily="2" charset="0"/>
                <a:cs typeface="Roboto" panose="02000000000000000000" pitchFamily="2" charset="0"/>
              </a:rPr>
              <a:t>Review the relevance and continued need for RSPM 8</a:t>
            </a:r>
          </a:p>
          <a:p>
            <a:r>
              <a:rPr lang="en-CA" sz="2000" b="1" dirty="0">
                <a:latin typeface="Roboto" panose="02000000000000000000" pitchFamily="2" charset="0"/>
                <a:ea typeface="Roboto" panose="02000000000000000000" pitchFamily="2" charset="0"/>
                <a:cs typeface="Roboto" panose="02000000000000000000" pitchFamily="2" charset="0"/>
              </a:rPr>
              <a:t>Assess the impact of current practices and technologies </a:t>
            </a:r>
            <a:r>
              <a:rPr lang="en-CA" sz="2000" dirty="0">
                <a:latin typeface="Roboto" panose="02000000000000000000" pitchFamily="2" charset="0"/>
                <a:ea typeface="Roboto" panose="02000000000000000000" pitchFamily="2" charset="0"/>
                <a:cs typeface="Roboto" panose="02000000000000000000" pitchFamily="2" charset="0"/>
              </a:rPr>
              <a:t>adopted by all three NAPPO member countries, and identify necessary updates to ACO responsibilities, skills, and training requirements.</a:t>
            </a:r>
          </a:p>
          <a:p>
            <a:r>
              <a:rPr lang="en-CA" sz="2000" b="1" dirty="0">
                <a:latin typeface="Roboto" panose="02000000000000000000" pitchFamily="2" charset="0"/>
                <a:ea typeface="Roboto" panose="02000000000000000000" pitchFamily="2" charset="0"/>
                <a:cs typeface="Roboto" panose="02000000000000000000" pitchFamily="2" charset="0"/>
              </a:rPr>
              <a:t>Evaluate and propose updates to key components of the standard</a:t>
            </a:r>
            <a:r>
              <a:rPr lang="en-CA" sz="2000" dirty="0">
                <a:latin typeface="Roboto" panose="02000000000000000000" pitchFamily="2" charset="0"/>
                <a:ea typeface="Roboto" panose="02000000000000000000" pitchFamily="2" charset="0"/>
                <a:cs typeface="Roboto" panose="02000000000000000000" pitchFamily="2" charset="0"/>
              </a:rPr>
              <a:t>, including:</a:t>
            </a:r>
          </a:p>
          <a:p>
            <a:pPr lvl="1"/>
            <a:r>
              <a:rPr lang="en-CA" sz="2000" dirty="0">
                <a:latin typeface="Roboto" panose="02000000000000000000" pitchFamily="2" charset="0"/>
                <a:ea typeface="Roboto" panose="02000000000000000000" pitchFamily="2" charset="0"/>
                <a:cs typeface="Roboto" panose="02000000000000000000" pitchFamily="2" charset="0"/>
              </a:rPr>
              <a:t>Maintenance of authorizations</a:t>
            </a:r>
          </a:p>
          <a:p>
            <a:pPr lvl="1"/>
            <a:r>
              <a:rPr lang="en-CA" sz="2000" dirty="0">
                <a:latin typeface="Roboto" panose="02000000000000000000" pitchFamily="2" charset="0"/>
                <a:ea typeface="Roboto" panose="02000000000000000000" pitchFamily="2" charset="0"/>
                <a:cs typeface="Roboto" panose="02000000000000000000" pitchFamily="2" charset="0"/>
              </a:rPr>
              <a:t>Record keeping and documentation</a:t>
            </a:r>
          </a:p>
          <a:p>
            <a:pPr lvl="1"/>
            <a:r>
              <a:rPr lang="en-CA" sz="2000" dirty="0">
                <a:latin typeface="Roboto" panose="02000000000000000000" pitchFamily="2" charset="0"/>
                <a:ea typeface="Roboto" panose="02000000000000000000" pitchFamily="2" charset="0"/>
                <a:cs typeface="Roboto" panose="02000000000000000000" pitchFamily="2" charset="0"/>
              </a:rPr>
              <a:t>Consistency across countries</a:t>
            </a:r>
          </a:p>
          <a:p>
            <a:pPr lvl="1"/>
            <a:r>
              <a:rPr lang="en-CA" sz="2000" dirty="0">
                <a:latin typeface="Roboto" panose="02000000000000000000" pitchFamily="2" charset="0"/>
                <a:ea typeface="Roboto" panose="02000000000000000000" pitchFamily="2" charset="0"/>
                <a:cs typeface="Roboto" panose="02000000000000000000" pitchFamily="2" charset="0"/>
              </a:rPr>
              <a:t>Examination processes</a:t>
            </a:r>
          </a:p>
          <a:p>
            <a:r>
              <a:rPr lang="en-CA" sz="2000" b="1" dirty="0">
                <a:latin typeface="Roboto" panose="02000000000000000000" pitchFamily="2" charset="0"/>
                <a:ea typeface="Roboto" panose="02000000000000000000" pitchFamily="2" charset="0"/>
                <a:cs typeface="Roboto" panose="02000000000000000000" pitchFamily="2" charset="0"/>
              </a:rPr>
              <a:t>Update RSPM 8 to ensure alignment </a:t>
            </a:r>
            <a:r>
              <a:rPr lang="en-CA" sz="2000" dirty="0">
                <a:latin typeface="Roboto" panose="02000000000000000000" pitchFamily="2" charset="0"/>
                <a:ea typeface="Roboto" panose="02000000000000000000" pitchFamily="2" charset="0"/>
                <a:cs typeface="Roboto" panose="02000000000000000000" pitchFamily="2" charset="0"/>
              </a:rPr>
              <a:t>with international standards and electronic certification systems.</a:t>
            </a:r>
          </a:p>
          <a:p>
            <a:r>
              <a:rPr lang="en-CA" sz="2000" b="1" dirty="0">
                <a:latin typeface="Roboto" panose="02000000000000000000" pitchFamily="2" charset="0"/>
                <a:ea typeface="Roboto" panose="02000000000000000000" pitchFamily="2" charset="0"/>
                <a:cs typeface="Roboto" panose="02000000000000000000" pitchFamily="2" charset="0"/>
              </a:rPr>
              <a:t>Strengthen collaboration and communication</a:t>
            </a:r>
            <a:r>
              <a:rPr lang="en-CA" sz="2000" dirty="0">
                <a:latin typeface="Roboto" panose="02000000000000000000" pitchFamily="2" charset="0"/>
                <a:ea typeface="Roboto" panose="02000000000000000000" pitchFamily="2" charset="0"/>
                <a:cs typeface="Roboto" panose="02000000000000000000" pitchFamily="2" charset="0"/>
              </a:rPr>
              <a:t> among national experts in export certification across Canada, the United States, and Mexico.</a:t>
            </a:r>
          </a:p>
          <a:p>
            <a:endParaRPr lang="en-CA" dirty="0"/>
          </a:p>
        </p:txBody>
      </p:sp>
      <p:pic>
        <p:nvPicPr>
          <p:cNvPr id="8" name="Video 7">
            <a:hlinkClick r:id="" action="ppaction://media"/>
            <a:extLst>
              <a:ext uri="{FF2B5EF4-FFF2-40B4-BE49-F238E27FC236}">
                <a16:creationId xmlns:a16="http://schemas.microsoft.com/office/drawing/2014/main" id="{95E21D13-3788-B533-DC46-7C706FD3E91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02272394"/>
      </p:ext>
    </p:extLst>
  </p:cSld>
  <p:clrMapOvr>
    <a:masterClrMapping/>
  </p:clrMapOvr>
  <mc:AlternateContent xmlns:mc="http://schemas.openxmlformats.org/markup-compatibility/2006" xmlns:p14="http://schemas.microsoft.com/office/powerpoint/2010/main">
    <mc:Choice Requires="p14">
      <p:transition spd="slow" p14:dur="2000" advTm="48841"/>
    </mc:Choice>
    <mc:Fallback xmlns="">
      <p:transition spd="slow" advTm="48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umbnail Image ">
            <a:extLst>
              <a:ext uri="{FF2B5EF4-FFF2-40B4-BE49-F238E27FC236}">
                <a16:creationId xmlns:a16="http://schemas.microsoft.com/office/drawing/2014/main" id="{AF5BC94E-7590-9ACF-516C-E6AEA248EE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 t="617" r="12415" b="10494"/>
          <a:stretch/>
        </p:blipFill>
        <p:spPr bwMode="auto">
          <a:xfrm>
            <a:off x="3857105" y="111711"/>
            <a:ext cx="8113221" cy="590052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43D8C1E-AFFB-DC9F-778F-F3594A76AE98}"/>
              </a:ext>
            </a:extLst>
          </p:cNvPr>
          <p:cNvSpPr>
            <a:spLocks noGrp="1"/>
          </p:cNvSpPr>
          <p:nvPr>
            <p:ph type="title"/>
          </p:nvPr>
        </p:nvSpPr>
        <p:spPr>
          <a:xfrm>
            <a:off x="1069223" y="1038770"/>
            <a:ext cx="3512960" cy="750615"/>
          </a:xfrm>
        </p:spPr>
        <p:txBody>
          <a:bodyPr/>
          <a:lstStyle/>
          <a:p>
            <a:r>
              <a:rPr lang="en-CA" sz="3600" dirty="0"/>
              <a:t>Time frame</a:t>
            </a:r>
          </a:p>
        </p:txBody>
      </p:sp>
      <p:sp>
        <p:nvSpPr>
          <p:cNvPr id="4" name="Text Placeholder 3">
            <a:extLst>
              <a:ext uri="{FF2B5EF4-FFF2-40B4-BE49-F238E27FC236}">
                <a16:creationId xmlns:a16="http://schemas.microsoft.com/office/drawing/2014/main" id="{3BBEA2B7-76D9-0748-3874-3F9228F54F0E}"/>
              </a:ext>
            </a:extLst>
          </p:cNvPr>
          <p:cNvSpPr>
            <a:spLocks noGrp="1"/>
          </p:cNvSpPr>
          <p:nvPr>
            <p:ph type="body" sz="quarter" idx="11"/>
          </p:nvPr>
        </p:nvSpPr>
        <p:spPr>
          <a:xfrm>
            <a:off x="1438726" y="1936960"/>
            <a:ext cx="3392839" cy="2684821"/>
          </a:xfrm>
        </p:spPr>
        <p:txBody>
          <a:bodyPr/>
          <a:lstStyle/>
          <a:p>
            <a:r>
              <a:rPr lang="en-GB" sz="2000" dirty="0">
                <a:latin typeface="Roboto" panose="02000000000000000000" pitchFamily="2" charset="0"/>
                <a:ea typeface="Roboto" panose="02000000000000000000" pitchFamily="2" charset="0"/>
                <a:cs typeface="Roboto" panose="02000000000000000000" pitchFamily="2" charset="0"/>
              </a:rPr>
              <a:t>Completion of all these elements is anticipated to take approximately 1 year.</a:t>
            </a:r>
            <a:endParaRPr lang="en-CA" sz="2000" dirty="0">
              <a:latin typeface="Roboto" panose="02000000000000000000" pitchFamily="2" charset="0"/>
              <a:ea typeface="Roboto" panose="02000000000000000000" pitchFamily="2" charset="0"/>
              <a:cs typeface="Roboto" panose="02000000000000000000" pitchFamily="2" charset="0"/>
            </a:endParaRPr>
          </a:p>
          <a:p>
            <a:endParaRPr lang="en-CA" dirty="0"/>
          </a:p>
        </p:txBody>
      </p:sp>
      <p:pic>
        <p:nvPicPr>
          <p:cNvPr id="10" name="Video 9">
            <a:hlinkClick r:id="" action="ppaction://media"/>
            <a:extLst>
              <a:ext uri="{FF2B5EF4-FFF2-40B4-BE49-F238E27FC236}">
                <a16:creationId xmlns:a16="http://schemas.microsoft.com/office/drawing/2014/main" id="{D8AD91C0-8E58-30AF-6470-8AF00781DF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9598454"/>
      </p:ext>
    </p:extLst>
  </p:cSld>
  <p:clrMapOvr>
    <a:masterClrMapping/>
  </p:clrMapOvr>
  <mc:AlternateContent xmlns:mc="http://schemas.openxmlformats.org/markup-compatibility/2006" xmlns:p14="http://schemas.microsoft.com/office/powerpoint/2010/main">
    <mc:Choice Requires="p14">
      <p:transition spd="slow" p14:dur="2000" advTm="7376"/>
    </mc:Choice>
    <mc:Fallback xmlns="">
      <p:transition spd="slow" advTm="7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D663B-6FC7-397D-E24D-34E3F9EC1DFA}"/>
              </a:ext>
            </a:extLst>
          </p:cNvPr>
          <p:cNvSpPr>
            <a:spLocks noGrp="1"/>
          </p:cNvSpPr>
          <p:nvPr>
            <p:ph type="title"/>
          </p:nvPr>
        </p:nvSpPr>
        <p:spPr/>
        <p:txBody>
          <a:bodyPr/>
          <a:lstStyle/>
          <a:p>
            <a:r>
              <a:rPr lang="en-CA" sz="3600" dirty="0"/>
              <a:t>Concluding Remarks</a:t>
            </a:r>
          </a:p>
        </p:txBody>
      </p:sp>
      <p:sp>
        <p:nvSpPr>
          <p:cNvPr id="4" name="Text Placeholder 3">
            <a:extLst>
              <a:ext uri="{FF2B5EF4-FFF2-40B4-BE49-F238E27FC236}">
                <a16:creationId xmlns:a16="http://schemas.microsoft.com/office/drawing/2014/main" id="{A42053BE-C15A-FC77-B398-47143F3B7E8D}"/>
              </a:ext>
            </a:extLst>
          </p:cNvPr>
          <p:cNvSpPr>
            <a:spLocks noGrp="1"/>
          </p:cNvSpPr>
          <p:nvPr>
            <p:ph type="body" sz="quarter" idx="11"/>
          </p:nvPr>
        </p:nvSpPr>
        <p:spPr>
          <a:xfrm>
            <a:off x="2195495" y="1304716"/>
            <a:ext cx="8554247" cy="4680448"/>
          </a:xfrm>
        </p:spPr>
        <p:txBody>
          <a:bodyPr/>
          <a:lstStyle/>
          <a:p>
            <a:r>
              <a:rPr lang="en-CA" sz="2400" dirty="0">
                <a:latin typeface="Roboto" panose="02000000000000000000" pitchFamily="2" charset="0"/>
                <a:ea typeface="Roboto" panose="02000000000000000000" pitchFamily="2" charset="0"/>
                <a:cs typeface="Roboto" panose="02000000000000000000" pitchFamily="2" charset="0"/>
              </a:rPr>
              <a:t>Benefits of Reviewing the Standard:</a:t>
            </a:r>
          </a:p>
          <a:p>
            <a:pPr marL="342900" indent="-34290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Reconnects export certification experts across NAPPO countries</a:t>
            </a:r>
          </a:p>
          <a:p>
            <a:pPr marL="342900" indent="-34290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Encourages exchange of best practices</a:t>
            </a:r>
          </a:p>
          <a:p>
            <a:pPr marL="342900" indent="-34290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Promotes consistency in certification procedures</a:t>
            </a:r>
          </a:p>
          <a:p>
            <a:pPr marL="342900" indent="-34290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Strengthens alignment with international standards</a:t>
            </a:r>
          </a:p>
          <a:p>
            <a:pPr marL="342900" indent="-342900">
              <a:buFont typeface="Arial" panose="020B0604020202020204" pitchFamily="34" charset="0"/>
              <a:buChar char="•"/>
            </a:pPr>
            <a:r>
              <a:rPr lang="en-CA" sz="2400" dirty="0">
                <a:latin typeface="Roboto" panose="02000000000000000000" pitchFamily="2" charset="0"/>
                <a:ea typeface="Roboto" panose="02000000000000000000" pitchFamily="2" charset="0"/>
                <a:cs typeface="Roboto" panose="02000000000000000000" pitchFamily="2" charset="0"/>
              </a:rPr>
              <a:t>Identifies emerging challenges and technology advancements</a:t>
            </a:r>
          </a:p>
          <a:p>
            <a:endParaRPr lang="en-CA" sz="1600" dirty="0"/>
          </a:p>
        </p:txBody>
      </p:sp>
      <p:pic>
        <p:nvPicPr>
          <p:cNvPr id="6" name="Video 5">
            <a:hlinkClick r:id="" action="ppaction://media"/>
            <a:extLst>
              <a:ext uri="{FF2B5EF4-FFF2-40B4-BE49-F238E27FC236}">
                <a16:creationId xmlns:a16="http://schemas.microsoft.com/office/drawing/2014/main" id="{FE57BA9E-B170-97FE-80FB-39A72DAF3DB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4296312"/>
      </p:ext>
    </p:extLst>
  </p:cSld>
  <p:clrMapOvr>
    <a:masterClrMapping/>
  </p:clrMapOvr>
  <mc:AlternateContent xmlns:mc="http://schemas.openxmlformats.org/markup-compatibility/2006" xmlns:p14="http://schemas.microsoft.com/office/powerpoint/2010/main">
    <mc:Choice Requires="p14">
      <p:transition spd="slow" p14:dur="2000" advTm="44406"/>
    </mc:Choice>
    <mc:Fallback xmlns="">
      <p:transition spd="slow" advTm="44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1_Office Theme">
  <a:themeElements>
    <a:clrScheme name="Personalizados 2">
      <a:dk1>
        <a:srgbClr val="445469"/>
      </a:dk1>
      <a:lt1>
        <a:srgbClr val="F6F8F8"/>
      </a:lt1>
      <a:dk2>
        <a:srgbClr val="445469"/>
      </a:dk2>
      <a:lt2>
        <a:srgbClr val="FFFFFF"/>
      </a:lt2>
      <a:accent1>
        <a:srgbClr val="1F7638"/>
      </a:accent1>
      <a:accent2>
        <a:srgbClr val="1F762B"/>
      </a:accent2>
      <a:accent3>
        <a:srgbClr val="0F631E"/>
      </a:accent3>
      <a:accent4>
        <a:srgbClr val="048CC5"/>
      </a:accent4>
      <a:accent5>
        <a:srgbClr val="027FBC"/>
      </a:accent5>
      <a:accent6>
        <a:srgbClr val="00759E"/>
      </a:accent6>
      <a:hlink>
        <a:srgbClr val="5B9BD5"/>
      </a:hlink>
      <a:folHlink>
        <a:srgbClr val="70AD4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effectLst>
          <a:outerShdw dir="5400000" sx="95000" sy="95000" algn="ctr" rotWithShape="0">
            <a:prstClr val="black">
              <a:alpha val="5000"/>
            </a:prstClr>
          </a:outerShdw>
        </a:effectLst>
      </a:spPr>
      <a:bodyPr anchor="ctr"/>
      <a:lstStyle>
        <a:defPPr algn="ctr" eaLnBrk="1" latinLnBrk="1" hangingPunct="1">
          <a:defRPr sz="3200">
            <a:ea typeface="굴림" charset="-127"/>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CC0AF4B-71DC-4375-A214-0F3488605615}" vid="{E9B3417C-A5EA-42E9-938D-F950D02A1B8D}"/>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1d07005-8444-42b2-a841-576e386ff06a">
      <Terms xmlns="http://schemas.microsoft.com/office/infopath/2007/PartnerControls"/>
    </lcf76f155ced4ddcb4097134ff3c332f>
    <TaxCatchAll xmlns="826fa057-fb92-41d3-a05d-69389c14cff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DFBDAA08241146B46D0B1640CC890F" ma:contentTypeVersion="19" ma:contentTypeDescription="Create a new document." ma:contentTypeScope="" ma:versionID="59bff8a0fa15e84811eb26df86f894a4">
  <xsd:schema xmlns:xsd="http://www.w3.org/2001/XMLSchema" xmlns:xs="http://www.w3.org/2001/XMLSchema" xmlns:p="http://schemas.microsoft.com/office/2006/metadata/properties" xmlns:ns2="51d07005-8444-42b2-a841-576e386ff06a" xmlns:ns3="826fa057-fb92-41d3-a05d-69389c14cff1" targetNamespace="http://schemas.microsoft.com/office/2006/metadata/properties" ma:root="true" ma:fieldsID="547236e0e5e5ee95d534b2772b9cafca" ns2:_="" ns3:_="">
    <xsd:import namespace="51d07005-8444-42b2-a841-576e386ff06a"/>
    <xsd:import namespace="826fa057-fb92-41d3-a05d-69389c14cf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d07005-8444-42b2-a841-576e386ff0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39854ef-6beb-4fd7-bc9b-c96434c7cf1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6fa057-fb92-41d3-a05d-69389c14cff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99ac99f-5bc7-4e9e-b205-96276ba9976a}" ma:internalName="TaxCatchAll" ma:showField="CatchAllData" ma:web="826fa057-fb92-41d3-a05d-69389c14cff1">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F0258A-F606-4A92-98C7-43D1DF1CEB5E}">
  <ds:schemaRefs>
    <ds:schemaRef ds:uri="http://schemas.microsoft.com/office/2006/metadata/properties"/>
    <ds:schemaRef ds:uri="http://schemas.microsoft.com/office/infopath/2007/PartnerControls"/>
    <ds:schemaRef ds:uri="88aefe7c-f2c5-4db7-b071-b16fa84af347"/>
    <ds:schemaRef ds:uri="b7ecd883-4572-448e-a22b-2c4c79005ce1"/>
  </ds:schemaRefs>
</ds:datastoreItem>
</file>

<file path=customXml/itemProps2.xml><?xml version="1.0" encoding="utf-8"?>
<ds:datastoreItem xmlns:ds="http://schemas.openxmlformats.org/officeDocument/2006/customXml" ds:itemID="{CC6FF985-12D7-4424-9E79-7A1051E2D695}">
  <ds:schemaRefs>
    <ds:schemaRef ds:uri="http://schemas.microsoft.com/sharepoint/v3/contenttype/forms"/>
  </ds:schemaRefs>
</ds:datastoreItem>
</file>

<file path=customXml/itemProps3.xml><?xml version="1.0" encoding="utf-8"?>
<ds:datastoreItem xmlns:ds="http://schemas.openxmlformats.org/officeDocument/2006/customXml" ds:itemID="{E857877F-D0D8-445C-953E-DC667B5D432D}"/>
</file>

<file path=docProps/app.xml><?xml version="1.0" encoding="utf-8"?>
<Properties xmlns="http://schemas.openxmlformats.org/officeDocument/2006/extended-properties" xmlns:vt="http://schemas.openxmlformats.org/officeDocument/2006/docPropsVTypes">
  <TotalTime>8681</TotalTime>
  <Words>1078</Words>
  <Application>Microsoft Office PowerPoint</Application>
  <PresentationFormat>Widescreen</PresentationFormat>
  <Paragraphs>116</Paragraphs>
  <Slides>10</Slides>
  <Notes>10</Notes>
  <HiddenSlides>0</HiddenSlides>
  <MMClips>10</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1_Office Theme</vt:lpstr>
      <vt:lpstr>Theme1</vt:lpstr>
      <vt:lpstr>   Revision of RSPM 8 </vt:lpstr>
      <vt:lpstr>2025 NAPPO Expert Group Members</vt:lpstr>
      <vt:lpstr>RSPM 8 The Authorization of Individuals to Issue Phytosanitary Certificates </vt:lpstr>
      <vt:lpstr>Project Proposal </vt:lpstr>
      <vt:lpstr>Purpose of this review</vt:lpstr>
      <vt:lpstr>Purpose of this review</vt:lpstr>
      <vt:lpstr>Objectives of this project</vt:lpstr>
      <vt:lpstr>Time frame</vt:lpstr>
      <vt:lpstr>Concluding Remarks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Jessica Maleny Garcia Rios</dc:creator>
  <cp:lastModifiedBy>Graham, Alexandra (CFIA/ACIA)</cp:lastModifiedBy>
  <cp:revision>170</cp:revision>
  <cp:lastPrinted>2020-02-12T14:40:38Z</cp:lastPrinted>
  <dcterms:created xsi:type="dcterms:W3CDTF">2019-07-16T17:03:24Z</dcterms:created>
  <dcterms:modified xsi:type="dcterms:W3CDTF">2025-10-17T18:26:26Z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0x01010080DFBDAA08241146B46D0B1640CC890F</vt:lpwstr>
  </property>
  <property fmtid="{D5CDD505-2E9C-101B-9397-08002B2CF9AE}" pid="3" name="MediaServiceImageTags">
    <vt:lpwstr/>
  </property>
</Properties>
</file>