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5" r:id="rId2"/>
    <p:sldId id="256" r:id="rId3"/>
    <p:sldId id="273" r:id="rId4"/>
    <p:sldId id="266" r:id="rId5"/>
    <p:sldId id="269" r:id="rId6"/>
    <p:sldId id="274" r:id="rId7"/>
    <p:sldId id="275" r:id="rId8"/>
    <p:sldId id="267" r:id="rId9"/>
    <p:sldId id="270"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9BA51-75F1-4090-BCCD-6096EB569EA1}" v="131" dt="2025-10-02T16:34:52.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John - MRP-APHIS" userId="0fe83b72-f2a3-4310-a474-93194c0b5d17" providerId="ADAL" clId="{C0A9BA51-75F1-4090-BCCD-6096EB569EA1}"/>
    <pc:docChg chg="undo redo custSel addSld delSld modSld">
      <pc:chgData name="Jones, John - MRP-APHIS" userId="0fe83b72-f2a3-4310-a474-93194c0b5d17" providerId="ADAL" clId="{C0A9BA51-75F1-4090-BCCD-6096EB569EA1}" dt="2025-10-03T16:07:08.821" v="2072" actId="14100"/>
      <pc:docMkLst>
        <pc:docMk/>
      </pc:docMkLst>
      <pc:sldChg chg="modSp mod">
        <pc:chgData name="Jones, John - MRP-APHIS" userId="0fe83b72-f2a3-4310-a474-93194c0b5d17" providerId="ADAL" clId="{C0A9BA51-75F1-4090-BCCD-6096EB569EA1}" dt="2025-10-01T20:01:02.819" v="700" actId="20577"/>
        <pc:sldMkLst>
          <pc:docMk/>
          <pc:sldMk cId="2073277875" sldId="256"/>
        </pc:sldMkLst>
        <pc:spChg chg="mod">
          <ac:chgData name="Jones, John - MRP-APHIS" userId="0fe83b72-f2a3-4310-a474-93194c0b5d17" providerId="ADAL" clId="{C0A9BA51-75F1-4090-BCCD-6096EB569EA1}" dt="2025-09-05T18:24:17.145" v="0" actId="20577"/>
          <ac:spMkLst>
            <pc:docMk/>
            <pc:sldMk cId="2073277875" sldId="256"/>
            <ac:spMk id="5" creationId="{00000000-0000-0000-0000-000000000000}"/>
          </ac:spMkLst>
        </pc:spChg>
        <pc:graphicFrameChg chg="mod">
          <ac:chgData name="Jones, John - MRP-APHIS" userId="0fe83b72-f2a3-4310-a474-93194c0b5d17" providerId="ADAL" clId="{C0A9BA51-75F1-4090-BCCD-6096EB569EA1}" dt="2025-10-01T20:01:02.819" v="700" actId="20577"/>
          <ac:graphicFrameMkLst>
            <pc:docMk/>
            <pc:sldMk cId="2073277875" sldId="256"/>
            <ac:graphicFrameMk id="6" creationId="{00000000-0000-0000-0000-000000000000}"/>
          </ac:graphicFrameMkLst>
        </pc:graphicFrameChg>
      </pc:sldChg>
      <pc:sldChg chg="modSp mod">
        <pc:chgData name="Jones, John - MRP-APHIS" userId="0fe83b72-f2a3-4310-a474-93194c0b5d17" providerId="ADAL" clId="{C0A9BA51-75F1-4090-BCCD-6096EB569EA1}" dt="2025-10-03T16:07:08.821" v="2072" actId="14100"/>
        <pc:sldMkLst>
          <pc:docMk/>
          <pc:sldMk cId="1814174017" sldId="265"/>
        </pc:sldMkLst>
        <pc:spChg chg="mod">
          <ac:chgData name="Jones, John - MRP-APHIS" userId="0fe83b72-f2a3-4310-a474-93194c0b5d17" providerId="ADAL" clId="{C0A9BA51-75F1-4090-BCCD-6096EB569EA1}" dt="2025-10-03T16:07:08.821" v="2072" actId="14100"/>
          <ac:spMkLst>
            <pc:docMk/>
            <pc:sldMk cId="1814174017" sldId="265"/>
            <ac:spMk id="6" creationId="{00000000-0000-0000-0000-000000000000}"/>
          </ac:spMkLst>
        </pc:spChg>
        <pc:picChg chg="mod">
          <ac:chgData name="Jones, John - MRP-APHIS" userId="0fe83b72-f2a3-4310-a474-93194c0b5d17" providerId="ADAL" clId="{C0A9BA51-75F1-4090-BCCD-6096EB569EA1}" dt="2025-10-03T16:03:48.342" v="2048" actId="1076"/>
          <ac:picMkLst>
            <pc:docMk/>
            <pc:sldMk cId="1814174017" sldId="265"/>
            <ac:picMk id="4" creationId="{46534DE3-EA35-3BBC-32A6-2026DF40288B}"/>
          </ac:picMkLst>
        </pc:picChg>
      </pc:sldChg>
      <pc:sldChg chg="modSp mod modNotesTx">
        <pc:chgData name="Jones, John - MRP-APHIS" userId="0fe83b72-f2a3-4310-a474-93194c0b5d17" providerId="ADAL" clId="{C0A9BA51-75F1-4090-BCCD-6096EB569EA1}" dt="2025-10-03T15:35:23.547" v="2018" actId="20577"/>
        <pc:sldMkLst>
          <pc:docMk/>
          <pc:sldMk cId="3525476477" sldId="267"/>
        </pc:sldMkLst>
        <pc:spChg chg="mod">
          <ac:chgData name="Jones, John - MRP-APHIS" userId="0fe83b72-f2a3-4310-a474-93194c0b5d17" providerId="ADAL" clId="{C0A9BA51-75F1-4090-BCCD-6096EB569EA1}" dt="2025-10-02T18:03:05.214" v="1259" actId="20577"/>
          <ac:spMkLst>
            <pc:docMk/>
            <pc:sldMk cId="3525476477" sldId="267"/>
            <ac:spMk id="3" creationId="{B1120730-DC35-45BA-A2FB-FA15A9A3EFA7}"/>
          </ac:spMkLst>
        </pc:spChg>
      </pc:sldChg>
      <pc:sldChg chg="modSp mod">
        <pc:chgData name="Jones, John - MRP-APHIS" userId="0fe83b72-f2a3-4310-a474-93194c0b5d17" providerId="ADAL" clId="{C0A9BA51-75F1-4090-BCCD-6096EB569EA1}" dt="2025-10-02T17:59:28.669" v="1215" actId="313"/>
        <pc:sldMkLst>
          <pc:docMk/>
          <pc:sldMk cId="2338855147" sldId="269"/>
        </pc:sldMkLst>
        <pc:spChg chg="mod">
          <ac:chgData name="Jones, John - MRP-APHIS" userId="0fe83b72-f2a3-4310-a474-93194c0b5d17" providerId="ADAL" clId="{C0A9BA51-75F1-4090-BCCD-6096EB569EA1}" dt="2025-10-02T17:59:28.669" v="1215" actId="313"/>
          <ac:spMkLst>
            <pc:docMk/>
            <pc:sldMk cId="2338855147" sldId="269"/>
            <ac:spMk id="3" creationId="{24937CBB-D1A1-4663-828A-473E29929FD7}"/>
          </ac:spMkLst>
        </pc:spChg>
      </pc:sldChg>
      <pc:sldChg chg="addSp delSp modSp mod">
        <pc:chgData name="Jones, John - MRP-APHIS" userId="0fe83b72-f2a3-4310-a474-93194c0b5d17" providerId="ADAL" clId="{C0A9BA51-75F1-4090-BCCD-6096EB569EA1}" dt="2025-10-03T15:40:30.558" v="2019" actId="26606"/>
        <pc:sldMkLst>
          <pc:docMk/>
          <pc:sldMk cId="282018335" sldId="270"/>
        </pc:sldMkLst>
        <pc:spChg chg="mod">
          <ac:chgData name="Jones, John - MRP-APHIS" userId="0fe83b72-f2a3-4310-a474-93194c0b5d17" providerId="ADAL" clId="{C0A9BA51-75F1-4090-BCCD-6096EB569EA1}" dt="2025-10-03T15:40:30.558" v="2019" actId="26606"/>
          <ac:spMkLst>
            <pc:docMk/>
            <pc:sldMk cId="282018335" sldId="270"/>
            <ac:spMk id="2" creationId="{5F28DD11-7C5F-4249-8248-4283978888B2}"/>
          </ac:spMkLst>
        </pc:spChg>
        <pc:spChg chg="mod">
          <ac:chgData name="Jones, John - MRP-APHIS" userId="0fe83b72-f2a3-4310-a474-93194c0b5d17" providerId="ADAL" clId="{C0A9BA51-75F1-4090-BCCD-6096EB569EA1}" dt="2025-10-03T15:40:30.558" v="2019" actId="26606"/>
          <ac:spMkLst>
            <pc:docMk/>
            <pc:sldMk cId="282018335" sldId="270"/>
            <ac:spMk id="3" creationId="{A0903F86-B9C4-40A0-9479-A755C8EC7A12}"/>
          </ac:spMkLst>
        </pc:spChg>
        <pc:spChg chg="del">
          <ac:chgData name="Jones, John - MRP-APHIS" userId="0fe83b72-f2a3-4310-a474-93194c0b5d17" providerId="ADAL" clId="{C0A9BA51-75F1-4090-BCCD-6096EB569EA1}" dt="2025-10-03T15:40:30.558" v="2019" actId="26606"/>
          <ac:spMkLst>
            <pc:docMk/>
            <pc:sldMk cId="282018335" sldId="270"/>
            <ac:spMk id="24" creationId="{04812C46-200A-4DEB-A05E-3ED6C68C2387}"/>
          </ac:spMkLst>
        </pc:spChg>
        <pc:spChg chg="del">
          <ac:chgData name="Jones, John - MRP-APHIS" userId="0fe83b72-f2a3-4310-a474-93194c0b5d17" providerId="ADAL" clId="{C0A9BA51-75F1-4090-BCCD-6096EB569EA1}" dt="2025-10-03T15:40:30.558" v="2019" actId="26606"/>
          <ac:spMkLst>
            <pc:docMk/>
            <pc:sldMk cId="282018335" sldId="270"/>
            <ac:spMk id="26" creationId="{D1EA859B-E555-4109-94F3-6700E046E008}"/>
          </ac:spMkLst>
        </pc:spChg>
        <pc:spChg chg="add">
          <ac:chgData name="Jones, John - MRP-APHIS" userId="0fe83b72-f2a3-4310-a474-93194c0b5d17" providerId="ADAL" clId="{C0A9BA51-75F1-4090-BCCD-6096EB569EA1}" dt="2025-10-03T15:40:30.558" v="2019" actId="26606"/>
          <ac:spMkLst>
            <pc:docMk/>
            <pc:sldMk cId="282018335" sldId="270"/>
            <ac:spMk id="31" creationId="{9F79630B-0F0B-446E-A637-38FA8F61D10E}"/>
          </ac:spMkLst>
        </pc:spChg>
        <pc:spChg chg="add">
          <ac:chgData name="Jones, John - MRP-APHIS" userId="0fe83b72-f2a3-4310-a474-93194c0b5d17" providerId="ADAL" clId="{C0A9BA51-75F1-4090-BCCD-6096EB569EA1}" dt="2025-10-03T15:40:30.558" v="2019" actId="26606"/>
          <ac:spMkLst>
            <pc:docMk/>
            <pc:sldMk cId="282018335" sldId="270"/>
            <ac:spMk id="33" creationId="{B3437C99-FC8E-4311-B48A-F0C4C329B154}"/>
          </ac:spMkLst>
        </pc:spChg>
        <pc:picChg chg="mod ord">
          <ac:chgData name="Jones, John - MRP-APHIS" userId="0fe83b72-f2a3-4310-a474-93194c0b5d17" providerId="ADAL" clId="{C0A9BA51-75F1-4090-BCCD-6096EB569EA1}" dt="2025-10-03T15:40:30.558" v="2019" actId="26606"/>
          <ac:picMkLst>
            <pc:docMk/>
            <pc:sldMk cId="282018335" sldId="270"/>
            <ac:picMk id="4" creationId="{82FE8DAA-192D-386A-3ED7-EAB045B26538}"/>
          </ac:picMkLst>
        </pc:picChg>
      </pc:sldChg>
      <pc:sldChg chg="modNotesTx">
        <pc:chgData name="Jones, John - MRP-APHIS" userId="0fe83b72-f2a3-4310-a474-93194c0b5d17" providerId="ADAL" clId="{C0A9BA51-75F1-4090-BCCD-6096EB569EA1}" dt="2025-09-30T20:23:43.572" v="218" actId="20577"/>
        <pc:sldMkLst>
          <pc:docMk/>
          <pc:sldMk cId="2460984253" sldId="273"/>
        </pc:sldMkLst>
      </pc:sldChg>
      <pc:sldChg chg="addSp delSp modSp new mod setBg modNotesTx">
        <pc:chgData name="Jones, John - MRP-APHIS" userId="0fe83b72-f2a3-4310-a474-93194c0b5d17" providerId="ADAL" clId="{C0A9BA51-75F1-4090-BCCD-6096EB569EA1}" dt="2025-10-03T15:31:53.587" v="1988" actId="20577"/>
        <pc:sldMkLst>
          <pc:docMk/>
          <pc:sldMk cId="1623434016" sldId="274"/>
        </pc:sldMkLst>
        <pc:spChg chg="mod">
          <ac:chgData name="Jones, John - MRP-APHIS" userId="0fe83b72-f2a3-4310-a474-93194c0b5d17" providerId="ADAL" clId="{C0A9BA51-75F1-4090-BCCD-6096EB569EA1}" dt="2025-10-02T16:37:02.157" v="723" actId="27636"/>
          <ac:spMkLst>
            <pc:docMk/>
            <pc:sldMk cId="1623434016" sldId="274"/>
            <ac:spMk id="2" creationId="{304B17C8-59CD-EDA5-07BD-A84D90338AA9}"/>
          </ac:spMkLst>
        </pc:spChg>
        <pc:spChg chg="mod">
          <ac:chgData name="Jones, John - MRP-APHIS" userId="0fe83b72-f2a3-4310-a474-93194c0b5d17" providerId="ADAL" clId="{C0A9BA51-75F1-4090-BCCD-6096EB569EA1}" dt="2025-10-03T15:31:53.587" v="1988" actId="20577"/>
          <ac:spMkLst>
            <pc:docMk/>
            <pc:sldMk cId="1623434016" sldId="274"/>
            <ac:spMk id="3" creationId="{72ACFD53-D27D-F515-32FB-F4BF790BA11C}"/>
          </ac:spMkLst>
        </pc:spChg>
        <pc:spChg chg="add del">
          <ac:chgData name="Jones, John - MRP-APHIS" userId="0fe83b72-f2a3-4310-a474-93194c0b5d17" providerId="ADAL" clId="{C0A9BA51-75F1-4090-BCCD-6096EB569EA1}" dt="2025-10-02T16:36:30.376" v="713" actId="26606"/>
          <ac:spMkLst>
            <pc:docMk/>
            <pc:sldMk cId="1623434016" sldId="274"/>
            <ac:spMk id="10" creationId="{04812C46-200A-4DEB-A05E-3ED6C68C2387}"/>
          </ac:spMkLst>
        </pc:spChg>
        <pc:spChg chg="add del">
          <ac:chgData name="Jones, John - MRP-APHIS" userId="0fe83b72-f2a3-4310-a474-93194c0b5d17" providerId="ADAL" clId="{C0A9BA51-75F1-4090-BCCD-6096EB569EA1}" dt="2025-10-02T16:36:30.376" v="713" actId="26606"/>
          <ac:spMkLst>
            <pc:docMk/>
            <pc:sldMk cId="1623434016" sldId="274"/>
            <ac:spMk id="12" creationId="{D1EA859B-E555-4109-94F3-6700E046E008}"/>
          </ac:spMkLst>
        </pc:spChg>
        <pc:spChg chg="add del">
          <ac:chgData name="Jones, John - MRP-APHIS" userId="0fe83b72-f2a3-4310-a474-93194c0b5d17" providerId="ADAL" clId="{C0A9BA51-75F1-4090-BCCD-6096EB569EA1}" dt="2025-10-02T16:36:32.973" v="715" actId="26606"/>
          <ac:spMkLst>
            <pc:docMk/>
            <pc:sldMk cId="1623434016" sldId="274"/>
            <ac:spMk id="14" creationId="{DC39DE25-0E4E-0AA7-0932-1D78C2372786}"/>
          </ac:spMkLst>
        </pc:spChg>
        <pc:spChg chg="add del">
          <ac:chgData name="Jones, John - MRP-APHIS" userId="0fe83b72-f2a3-4310-a474-93194c0b5d17" providerId="ADAL" clId="{C0A9BA51-75F1-4090-BCCD-6096EB569EA1}" dt="2025-10-02T16:36:32.973" v="715" actId="26606"/>
          <ac:spMkLst>
            <pc:docMk/>
            <pc:sldMk cId="1623434016" sldId="274"/>
            <ac:spMk id="15" creationId="{AE3A741D-C19B-960A-5803-1C5887147820}"/>
          </ac:spMkLst>
        </pc:spChg>
        <pc:spChg chg="add del">
          <ac:chgData name="Jones, John - MRP-APHIS" userId="0fe83b72-f2a3-4310-a474-93194c0b5d17" providerId="ADAL" clId="{C0A9BA51-75F1-4090-BCCD-6096EB569EA1}" dt="2025-10-02T16:36:32.973" v="715" actId="26606"/>
          <ac:spMkLst>
            <pc:docMk/>
            <pc:sldMk cId="1623434016" sldId="274"/>
            <ac:spMk id="16" creationId="{8D6EA299-0840-6DEA-E670-C49AEBC87E89}"/>
          </ac:spMkLst>
        </pc:spChg>
        <pc:spChg chg="add del">
          <ac:chgData name="Jones, John - MRP-APHIS" userId="0fe83b72-f2a3-4310-a474-93194c0b5d17" providerId="ADAL" clId="{C0A9BA51-75F1-4090-BCCD-6096EB569EA1}" dt="2025-10-02T16:36:32.973" v="715" actId="26606"/>
          <ac:spMkLst>
            <pc:docMk/>
            <pc:sldMk cId="1623434016" sldId="274"/>
            <ac:spMk id="17" creationId="{9C3A50E9-9119-7BC3-083B-2D84CCC78E47}"/>
          </ac:spMkLst>
        </pc:spChg>
        <pc:spChg chg="add">
          <ac:chgData name="Jones, John - MRP-APHIS" userId="0fe83b72-f2a3-4310-a474-93194c0b5d17" providerId="ADAL" clId="{C0A9BA51-75F1-4090-BCCD-6096EB569EA1}" dt="2025-10-02T16:36:32.975" v="716" actId="26606"/>
          <ac:spMkLst>
            <pc:docMk/>
            <pc:sldMk cId="1623434016" sldId="274"/>
            <ac:spMk id="19" creationId="{04812C46-200A-4DEB-A05E-3ED6C68C2387}"/>
          </ac:spMkLst>
        </pc:spChg>
        <pc:spChg chg="add">
          <ac:chgData name="Jones, John - MRP-APHIS" userId="0fe83b72-f2a3-4310-a474-93194c0b5d17" providerId="ADAL" clId="{C0A9BA51-75F1-4090-BCCD-6096EB569EA1}" dt="2025-10-02T16:36:32.975" v="716" actId="26606"/>
          <ac:spMkLst>
            <pc:docMk/>
            <pc:sldMk cId="1623434016" sldId="274"/>
            <ac:spMk id="20" creationId="{D1EA859B-E555-4109-94F3-6700E046E008}"/>
          </ac:spMkLst>
        </pc:spChg>
        <pc:picChg chg="add mod ord">
          <ac:chgData name="Jones, John - MRP-APHIS" userId="0fe83b72-f2a3-4310-a474-93194c0b5d17" providerId="ADAL" clId="{C0A9BA51-75F1-4090-BCCD-6096EB569EA1}" dt="2025-10-02T16:36:32.975" v="716" actId="26606"/>
          <ac:picMkLst>
            <pc:docMk/>
            <pc:sldMk cId="1623434016" sldId="274"/>
            <ac:picMk id="5" creationId="{D6C7FD23-BF72-29CA-B893-E8ADCB106C53}"/>
          </ac:picMkLst>
        </pc:picChg>
      </pc:sldChg>
      <pc:sldChg chg="addSp modSp new mod setBg modNotesTx">
        <pc:chgData name="Jones, John - MRP-APHIS" userId="0fe83b72-f2a3-4310-a474-93194c0b5d17" providerId="ADAL" clId="{C0A9BA51-75F1-4090-BCCD-6096EB569EA1}" dt="2025-10-03T15:13:35.512" v="1403" actId="20577"/>
        <pc:sldMkLst>
          <pc:docMk/>
          <pc:sldMk cId="4025987440" sldId="275"/>
        </pc:sldMkLst>
        <pc:spChg chg="mod">
          <ac:chgData name="Jones, John - MRP-APHIS" userId="0fe83b72-f2a3-4310-a474-93194c0b5d17" providerId="ADAL" clId="{C0A9BA51-75F1-4090-BCCD-6096EB569EA1}" dt="2025-10-02T16:33:09.941" v="704" actId="26606"/>
          <ac:spMkLst>
            <pc:docMk/>
            <pc:sldMk cId="4025987440" sldId="275"/>
            <ac:spMk id="2" creationId="{22FC3BF7-B466-37AE-ED87-731053C949A3}"/>
          </ac:spMkLst>
        </pc:spChg>
        <pc:spChg chg="mod">
          <ac:chgData name="Jones, John - MRP-APHIS" userId="0fe83b72-f2a3-4310-a474-93194c0b5d17" providerId="ADAL" clId="{C0A9BA51-75F1-4090-BCCD-6096EB569EA1}" dt="2025-10-02T17:49:07.375" v="1149" actId="14100"/>
          <ac:spMkLst>
            <pc:docMk/>
            <pc:sldMk cId="4025987440" sldId="275"/>
            <ac:spMk id="3" creationId="{07F5A9F5-3811-2DC3-B273-532246BD34DA}"/>
          </ac:spMkLst>
        </pc:spChg>
        <pc:spChg chg="add">
          <ac:chgData name="Jones, John - MRP-APHIS" userId="0fe83b72-f2a3-4310-a474-93194c0b5d17" providerId="ADAL" clId="{C0A9BA51-75F1-4090-BCCD-6096EB569EA1}" dt="2025-10-02T16:33:09.941" v="704" actId="26606"/>
          <ac:spMkLst>
            <pc:docMk/>
            <pc:sldMk cId="4025987440" sldId="275"/>
            <ac:spMk id="10" creationId="{F13C74B1-5B17-4795-BED0-7140497B445A}"/>
          </ac:spMkLst>
        </pc:spChg>
        <pc:spChg chg="add">
          <ac:chgData name="Jones, John - MRP-APHIS" userId="0fe83b72-f2a3-4310-a474-93194c0b5d17" providerId="ADAL" clId="{C0A9BA51-75F1-4090-BCCD-6096EB569EA1}" dt="2025-10-02T16:33:09.941" v="704" actId="26606"/>
          <ac:spMkLst>
            <pc:docMk/>
            <pc:sldMk cId="4025987440" sldId="275"/>
            <ac:spMk id="12" creationId="{D4974D33-8DC5-464E-8C6D-BE58F0669C17}"/>
          </ac:spMkLst>
        </pc:spChg>
        <pc:picChg chg="add mod">
          <ac:chgData name="Jones, John - MRP-APHIS" userId="0fe83b72-f2a3-4310-a474-93194c0b5d17" providerId="ADAL" clId="{C0A9BA51-75F1-4090-BCCD-6096EB569EA1}" dt="2025-10-02T16:33:09.941" v="704" actId="26606"/>
          <ac:picMkLst>
            <pc:docMk/>
            <pc:sldMk cId="4025987440" sldId="275"/>
            <ac:picMk id="5" creationId="{4A6AAFFC-2307-E4D3-CA4A-C333F2C31EF1}"/>
          </ac:picMkLst>
        </pc:picChg>
      </pc:sldChg>
      <pc:sldChg chg="modSp new del mod">
        <pc:chgData name="Jones, John - MRP-APHIS" userId="0fe83b72-f2a3-4310-a474-93194c0b5d17" providerId="ADAL" clId="{C0A9BA51-75F1-4090-BCCD-6096EB569EA1}" dt="2025-10-01T19:54:47.660" v="689" actId="2696"/>
        <pc:sldMkLst>
          <pc:docMk/>
          <pc:sldMk cId="2795770881" sldId="276"/>
        </pc:sldMkLst>
      </pc:sldChg>
      <pc:sldChg chg="addSp delSp modSp new del mod">
        <pc:chgData name="Jones, John - MRP-APHIS" userId="0fe83b72-f2a3-4310-a474-93194c0b5d17" providerId="ADAL" clId="{C0A9BA51-75F1-4090-BCCD-6096EB569EA1}" dt="2025-10-01T19:53:53.274" v="676" actId="2696"/>
        <pc:sldMkLst>
          <pc:docMk/>
          <pc:sldMk cId="522289696" sldId="27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8EEAB0-D792-4662-A20B-B43C5B2810A1}" type="doc">
      <dgm:prSet loTypeId="urn:microsoft.com/office/officeart/2005/8/layout/hList7" loCatId="relationship" qsTypeId="urn:microsoft.com/office/officeart/2005/8/quickstyle/simple1" qsCatId="simple" csTypeId="urn:microsoft.com/office/officeart/2005/8/colors/accent2_1" csCatId="accent2" phldr="1"/>
      <dgm:spPr/>
      <dgm:t>
        <a:bodyPr/>
        <a:lstStyle/>
        <a:p>
          <a:endParaRPr lang="en-US"/>
        </a:p>
      </dgm:t>
    </dgm:pt>
    <dgm:pt modelId="{E0466E10-D9B3-4DCC-BA31-6196287A048E}">
      <dgm:prSet phldrT="[Text]" custT="1"/>
      <dgm:spPr>
        <a:ln w="28575">
          <a:solidFill>
            <a:schemeClr val="bg2">
              <a:lumMod val="50000"/>
            </a:schemeClr>
          </a:solidFill>
        </a:ln>
        <a:scene3d>
          <a:camera prst="orthographicFront"/>
          <a:lightRig rig="threePt" dir="t"/>
        </a:scene3d>
        <a:sp3d prstMaterial="dkEdge">
          <a:bevelT/>
        </a:sp3d>
      </dgm:spPr>
      <dgm:t>
        <a:bodyPr/>
        <a:lstStyle/>
        <a:p>
          <a:pPr marL="0" marR="0" indent="0" defTabSz="914400" eaLnBrk="1" fontAlgn="auto" latinLnBrk="0" hangingPunct="1">
            <a:lnSpc>
              <a:spcPct val="100000"/>
            </a:lnSpc>
            <a:spcBef>
              <a:spcPts val="0"/>
            </a:spcBef>
            <a:spcAft>
              <a:spcPts val="600"/>
            </a:spcAft>
            <a:buClrTx/>
            <a:buSzTx/>
            <a:buFontTx/>
            <a:buNone/>
            <a:tabLst/>
            <a:defRPr/>
          </a:pPr>
          <a:endParaRPr lang="en-US" sz="2000" b="1" dirty="0">
            <a:solidFill>
              <a:schemeClr val="tx1">
                <a:lumMod val="85000"/>
                <a:lumOff val="15000"/>
              </a:schemeClr>
            </a:solidFill>
            <a:latin typeface="+mj-lt"/>
            <a:cs typeface="Times New Roman" panose="02020603050405020304" pitchFamily="18" charset="0"/>
          </a:endParaRPr>
        </a:p>
        <a:p>
          <a:pPr marL="0" marR="0" indent="0" defTabSz="914400" eaLnBrk="1" fontAlgn="auto" latinLnBrk="0" hangingPunct="1">
            <a:lnSpc>
              <a:spcPct val="100000"/>
            </a:lnSpc>
            <a:spcBef>
              <a:spcPts val="0"/>
            </a:spcBef>
            <a:spcAft>
              <a:spcPts val="600"/>
            </a:spcAft>
            <a:buClrTx/>
            <a:buSzTx/>
            <a:buFontTx/>
            <a:buNone/>
            <a:tabLst/>
            <a:defRPr/>
          </a:pPr>
          <a:endParaRPr lang="en-US" sz="2000" b="1" dirty="0">
            <a:solidFill>
              <a:schemeClr val="tx1">
                <a:lumMod val="85000"/>
                <a:lumOff val="15000"/>
              </a:schemeClr>
            </a:solidFill>
            <a:latin typeface="+mj-lt"/>
            <a:cs typeface="Times New Roman" panose="02020603050405020304" pitchFamily="18" charset="0"/>
          </a:endParaRPr>
        </a:p>
        <a:p>
          <a:pPr marL="0" marR="0" indent="0" defTabSz="914400" eaLnBrk="1" fontAlgn="auto" latinLnBrk="0" hangingPunct="1">
            <a:lnSpc>
              <a:spcPct val="100000"/>
            </a:lnSpc>
            <a:spcBef>
              <a:spcPts val="0"/>
            </a:spcBef>
            <a:spcAft>
              <a:spcPts val="600"/>
            </a:spcAft>
            <a:buClrTx/>
            <a:buSzTx/>
            <a:buFontTx/>
            <a:buNone/>
            <a:tabLst/>
            <a:defRPr/>
          </a:pPr>
          <a:r>
            <a:rPr lang="en-US" sz="2000" b="1" dirty="0">
              <a:solidFill>
                <a:schemeClr val="tx1">
                  <a:lumMod val="85000"/>
                  <a:lumOff val="15000"/>
                </a:schemeClr>
              </a:solidFill>
              <a:latin typeface="+mj-lt"/>
              <a:cs typeface="Times New Roman" panose="02020603050405020304" pitchFamily="18" charset="0"/>
            </a:rPr>
            <a:t> </a:t>
          </a:r>
        </a:p>
        <a:p>
          <a:pPr marL="0" marR="0" indent="0" defTabSz="914400" eaLnBrk="1" fontAlgn="auto" latinLnBrk="0" hangingPunct="1">
            <a:lnSpc>
              <a:spcPct val="100000"/>
            </a:lnSpc>
            <a:spcBef>
              <a:spcPts val="0"/>
            </a:spcBef>
            <a:spcAft>
              <a:spcPts val="600"/>
            </a:spcAft>
            <a:buClrTx/>
            <a:buSzTx/>
            <a:buFontTx/>
            <a:buNone/>
            <a:tabLst/>
            <a:defRPr/>
          </a:pPr>
          <a:r>
            <a:rPr lang="en-US" sz="2000" b="1" dirty="0">
              <a:solidFill>
                <a:schemeClr val="tx1">
                  <a:lumMod val="85000"/>
                  <a:lumOff val="15000"/>
                </a:schemeClr>
              </a:solidFill>
              <a:latin typeface="+mj-lt"/>
              <a:cs typeface="Times New Roman" panose="02020603050405020304" pitchFamily="18" charset="0"/>
            </a:rPr>
            <a:t>Meghan Noseworthy (NR CA)</a:t>
          </a:r>
        </a:p>
        <a:p>
          <a:pPr marL="0" marR="0" indent="0" defTabSz="914400" eaLnBrk="1" fontAlgn="auto" latinLnBrk="0" hangingPunct="1">
            <a:lnSpc>
              <a:spcPct val="100000"/>
            </a:lnSpc>
            <a:spcBef>
              <a:spcPts val="0"/>
            </a:spcBef>
            <a:spcAft>
              <a:spcPts val="600"/>
            </a:spcAft>
            <a:buClrTx/>
            <a:buSzTx/>
            <a:buFontTx/>
            <a:buNone/>
            <a:tabLst/>
            <a:defRPr/>
          </a:pPr>
          <a:r>
            <a:rPr lang="en-US" sz="2000" b="1" dirty="0">
              <a:solidFill>
                <a:schemeClr val="tx1">
                  <a:lumMod val="85000"/>
                  <a:lumOff val="15000"/>
                </a:schemeClr>
              </a:solidFill>
              <a:latin typeface="+mj-lt"/>
              <a:cs typeface="Times New Roman" panose="02020603050405020304" pitchFamily="18" charset="0"/>
            </a:rPr>
            <a:t>Arvind Vasudevan (CFIA) </a:t>
          </a:r>
        </a:p>
        <a:p>
          <a:pPr marL="0" marR="0" indent="0" defTabSz="914400" eaLnBrk="1" fontAlgn="auto" latinLnBrk="0" hangingPunct="1">
            <a:lnSpc>
              <a:spcPct val="100000"/>
            </a:lnSpc>
            <a:spcBef>
              <a:spcPts val="0"/>
            </a:spcBef>
            <a:spcAft>
              <a:spcPts val="600"/>
            </a:spcAft>
            <a:buClrTx/>
            <a:buSzTx/>
            <a:buFontTx/>
            <a:buNone/>
            <a:tabLst/>
            <a:defRPr/>
          </a:pPr>
          <a:r>
            <a:rPr lang="en-US" sz="2000" b="1" dirty="0">
              <a:solidFill>
                <a:schemeClr val="tx1">
                  <a:lumMod val="85000"/>
                  <a:lumOff val="15000"/>
                </a:schemeClr>
              </a:solidFill>
              <a:latin typeface="+mj-lt"/>
              <a:cs typeface="Times New Roman" panose="02020603050405020304" pitchFamily="18" charset="0"/>
            </a:rPr>
            <a:t>Chuck Dentelbeck(Industry)</a:t>
          </a:r>
        </a:p>
        <a:p>
          <a:pPr marL="0" marR="0" indent="0" defTabSz="914400" eaLnBrk="1" fontAlgn="auto" latinLnBrk="0" hangingPunct="1">
            <a:lnSpc>
              <a:spcPct val="100000"/>
            </a:lnSpc>
            <a:spcBef>
              <a:spcPts val="0"/>
            </a:spcBef>
            <a:spcAft>
              <a:spcPts val="600"/>
            </a:spcAft>
            <a:buClrTx/>
            <a:buSzTx/>
            <a:buFontTx/>
            <a:buNone/>
            <a:tabLst/>
            <a:defRPr/>
          </a:pPr>
          <a:r>
            <a:rPr lang="en-US" sz="2000" b="1" dirty="0">
              <a:solidFill>
                <a:schemeClr val="tx1">
                  <a:lumMod val="85000"/>
                  <a:lumOff val="15000"/>
                </a:schemeClr>
              </a:solidFill>
              <a:latin typeface="+mj-lt"/>
              <a:cs typeface="Times New Roman" panose="02020603050405020304" pitchFamily="18" charset="0"/>
            </a:rPr>
            <a:t>Eric Allen (CFS  retired)</a:t>
          </a:r>
        </a:p>
        <a:p>
          <a:pPr marL="0" marR="0" indent="0" defTabSz="914400" eaLnBrk="1" fontAlgn="auto" latinLnBrk="0" hangingPunct="1">
            <a:lnSpc>
              <a:spcPct val="100000"/>
            </a:lnSpc>
            <a:spcBef>
              <a:spcPts val="0"/>
            </a:spcBef>
            <a:spcAft>
              <a:spcPts val="600"/>
            </a:spcAft>
            <a:buClrTx/>
            <a:buSzTx/>
            <a:buFontTx/>
            <a:buNone/>
            <a:tabLst/>
            <a:defRPr/>
          </a:pPr>
          <a:endParaRPr lang="en-US" sz="2000" b="1" dirty="0">
            <a:solidFill>
              <a:schemeClr val="tx1">
                <a:lumMod val="85000"/>
                <a:lumOff val="15000"/>
              </a:schemeClr>
            </a:solidFill>
            <a:latin typeface="+mj-lt"/>
            <a:cs typeface="Times New Roman" panose="02020603050405020304" pitchFamily="18" charset="0"/>
          </a:endParaRPr>
        </a:p>
        <a:p>
          <a:pPr marL="0" marR="0" indent="0" defTabSz="914400" eaLnBrk="1" fontAlgn="auto" latinLnBrk="0" hangingPunct="1">
            <a:lnSpc>
              <a:spcPct val="100000"/>
            </a:lnSpc>
            <a:spcBef>
              <a:spcPts val="0"/>
            </a:spcBef>
            <a:spcAft>
              <a:spcPts val="600"/>
            </a:spcAft>
            <a:buClrTx/>
            <a:buSzTx/>
            <a:buFontTx/>
            <a:buNone/>
            <a:tabLst/>
            <a:defRPr/>
          </a:pPr>
          <a:r>
            <a:rPr lang="en-US" sz="2000" b="1" dirty="0">
              <a:solidFill>
                <a:schemeClr val="tx1">
                  <a:lumMod val="85000"/>
                  <a:lumOff val="15000"/>
                </a:schemeClr>
              </a:solidFill>
              <a:latin typeface="+mj-lt"/>
              <a:cs typeface="Times New Roman" panose="02020603050405020304" pitchFamily="18" charset="0"/>
            </a:rPr>
            <a:t>Canada</a:t>
          </a:r>
        </a:p>
      </dgm:t>
    </dgm:pt>
    <dgm:pt modelId="{015959AD-B3AB-46A5-932F-5BDACCCE9ED6}" type="parTrans" cxnId="{62808695-DCD0-423B-92E8-A9B50495BACD}">
      <dgm:prSet/>
      <dgm:spPr/>
      <dgm:t>
        <a:bodyPr/>
        <a:lstStyle/>
        <a:p>
          <a:endParaRPr lang="en-US" sz="2000">
            <a:solidFill>
              <a:schemeClr val="tx1">
                <a:lumMod val="85000"/>
                <a:lumOff val="15000"/>
              </a:schemeClr>
            </a:solidFill>
            <a:latin typeface="+mj-lt"/>
            <a:cs typeface="Times New Roman" panose="02020603050405020304" pitchFamily="18" charset="0"/>
          </a:endParaRPr>
        </a:p>
      </dgm:t>
    </dgm:pt>
    <dgm:pt modelId="{411906FD-B24F-45B3-A984-A9E0815E73D5}" type="sibTrans" cxnId="{62808695-DCD0-423B-92E8-A9B50495BACD}">
      <dgm:prSet/>
      <dgm:spPr/>
      <dgm:t>
        <a:bodyPr/>
        <a:lstStyle/>
        <a:p>
          <a:endParaRPr lang="en-US" sz="2000">
            <a:solidFill>
              <a:schemeClr val="tx1">
                <a:lumMod val="85000"/>
                <a:lumOff val="15000"/>
              </a:schemeClr>
            </a:solidFill>
            <a:latin typeface="+mj-lt"/>
            <a:cs typeface="Times New Roman" panose="02020603050405020304" pitchFamily="18" charset="0"/>
          </a:endParaRPr>
        </a:p>
      </dgm:t>
    </dgm:pt>
    <dgm:pt modelId="{29525914-BD80-4434-9C81-C477CB91B61F}">
      <dgm:prSet phldrT="[Text]" custT="1"/>
      <dgm:spPr>
        <a:ln w="28575">
          <a:solidFill>
            <a:schemeClr val="bg2">
              <a:lumMod val="50000"/>
            </a:schemeClr>
          </a:solidFill>
        </a:ln>
        <a:scene3d>
          <a:camera prst="orthographicFront"/>
          <a:lightRig rig="threePt" dir="t"/>
        </a:scene3d>
        <a:sp3d>
          <a:bevelT/>
        </a:sp3d>
      </dgm:spPr>
      <dgm:t>
        <a:bodyPr/>
        <a:lstStyle/>
        <a:p>
          <a:pPr marL="0" lvl="0" defTabSz="889000">
            <a:lnSpc>
              <a:spcPct val="90000"/>
            </a:lnSpc>
            <a:spcBef>
              <a:spcPct val="0"/>
            </a:spcBef>
            <a:spcAft>
              <a:spcPct val="35000"/>
            </a:spcAft>
            <a:buNone/>
          </a:pPr>
          <a:endParaRPr lang="en-US" sz="2000" b="0" dirty="0">
            <a:solidFill>
              <a:schemeClr val="tx1">
                <a:lumMod val="85000"/>
                <a:lumOff val="15000"/>
              </a:schemeClr>
            </a:solidFill>
            <a:latin typeface="+mj-lt"/>
            <a:cs typeface="Times New Roman" panose="02020603050405020304" pitchFamily="18" charset="0"/>
          </a:endParaRPr>
        </a:p>
        <a:p>
          <a:pPr marL="0" lvl="0" defTabSz="889000">
            <a:lnSpc>
              <a:spcPct val="90000"/>
            </a:lnSpc>
            <a:spcBef>
              <a:spcPct val="0"/>
            </a:spcBef>
            <a:spcAft>
              <a:spcPct val="35000"/>
            </a:spcAft>
            <a:buNone/>
          </a:pPr>
          <a:endParaRPr lang="en-US" sz="2000" b="0" dirty="0">
            <a:solidFill>
              <a:schemeClr val="tx1">
                <a:lumMod val="85000"/>
                <a:lumOff val="15000"/>
              </a:schemeClr>
            </a:solidFill>
            <a:latin typeface="+mj-lt"/>
            <a:cs typeface="Times New Roman" panose="02020603050405020304" pitchFamily="18" charset="0"/>
          </a:endParaRPr>
        </a:p>
        <a:p>
          <a:pPr marL="0" lvl="0" defTabSz="889000">
            <a:lnSpc>
              <a:spcPct val="90000"/>
            </a:lnSpc>
            <a:spcBef>
              <a:spcPct val="0"/>
            </a:spcBef>
            <a:spcAft>
              <a:spcPct val="35000"/>
            </a:spcAft>
            <a:buNone/>
          </a:pPr>
          <a:endParaRPr lang="en-US" sz="2000" b="0" dirty="0">
            <a:solidFill>
              <a:schemeClr val="tx1">
                <a:lumMod val="85000"/>
                <a:lumOff val="15000"/>
              </a:schemeClr>
            </a:solidFill>
            <a:latin typeface="+mj-lt"/>
            <a:cs typeface="Times New Roman" panose="02020603050405020304" pitchFamily="18" charset="0"/>
          </a:endParaRPr>
        </a:p>
        <a:p>
          <a:pPr marL="0" lvl="0" defTabSz="889000">
            <a:lnSpc>
              <a:spcPct val="90000"/>
            </a:lnSpc>
            <a:spcBef>
              <a:spcPct val="0"/>
            </a:spcBef>
            <a:spcAft>
              <a:spcPct val="35000"/>
            </a:spcAft>
            <a:buNone/>
          </a:pPr>
          <a:r>
            <a:rPr lang="en-US" sz="2000" b="1" dirty="0">
              <a:solidFill>
                <a:schemeClr val="tx1">
                  <a:lumMod val="85000"/>
                  <a:lumOff val="15000"/>
                </a:schemeClr>
              </a:solidFill>
              <a:latin typeface="+mj-lt"/>
              <a:cs typeface="Times New Roman" panose="02020603050405020304" pitchFamily="18" charset="0"/>
            </a:rPr>
            <a:t>Tyrone Jones (APHIS) </a:t>
          </a:r>
        </a:p>
        <a:p>
          <a:pPr marL="0" lvl="0" defTabSz="889000">
            <a:lnSpc>
              <a:spcPct val="90000"/>
            </a:lnSpc>
            <a:spcBef>
              <a:spcPct val="0"/>
            </a:spcBef>
            <a:spcAft>
              <a:spcPct val="35000"/>
            </a:spcAft>
            <a:buNone/>
          </a:pPr>
          <a:r>
            <a:rPr lang="en-US" sz="2000" b="1" dirty="0">
              <a:solidFill>
                <a:schemeClr val="tx1">
                  <a:lumMod val="85000"/>
                  <a:lumOff val="15000"/>
                </a:schemeClr>
              </a:solidFill>
              <a:latin typeface="+mj-lt"/>
              <a:cs typeface="Times New Roman" panose="02020603050405020304" pitchFamily="18" charset="0"/>
            </a:rPr>
            <a:t>Jon Daniels (APHIS)</a:t>
          </a:r>
        </a:p>
        <a:p>
          <a:pPr marL="0" lvl="0" defTabSz="889000">
            <a:lnSpc>
              <a:spcPct val="90000"/>
            </a:lnSpc>
            <a:spcBef>
              <a:spcPct val="0"/>
            </a:spcBef>
            <a:spcAft>
              <a:spcPct val="35000"/>
            </a:spcAft>
            <a:buNone/>
          </a:pPr>
          <a:r>
            <a:rPr lang="en-US" sz="2000" b="1" dirty="0">
              <a:solidFill>
                <a:schemeClr val="tx1">
                  <a:lumMod val="85000"/>
                  <a:lumOff val="15000"/>
                </a:schemeClr>
              </a:solidFill>
              <a:latin typeface="+mj-lt"/>
              <a:cs typeface="Times New Roman" panose="02020603050405020304" pitchFamily="18" charset="0"/>
            </a:rPr>
            <a:t>Brad Gething (Industry)</a:t>
          </a:r>
        </a:p>
        <a:p>
          <a:pPr marL="0" lvl="0" defTabSz="889000">
            <a:lnSpc>
              <a:spcPct val="90000"/>
            </a:lnSpc>
            <a:spcBef>
              <a:spcPct val="0"/>
            </a:spcBef>
            <a:spcAft>
              <a:spcPct val="35000"/>
            </a:spcAft>
            <a:buNone/>
          </a:pPr>
          <a:r>
            <a:rPr lang="en-US" sz="2000" b="1" dirty="0">
              <a:solidFill>
                <a:schemeClr val="tx1">
                  <a:lumMod val="85000"/>
                  <a:lumOff val="15000"/>
                </a:schemeClr>
              </a:solidFill>
              <a:latin typeface="+mj-lt"/>
              <a:cs typeface="Times New Roman" panose="02020603050405020304" pitchFamily="18" charset="0"/>
            </a:rPr>
            <a:t>Leigh Greenwood (Industry)</a:t>
          </a:r>
        </a:p>
        <a:p>
          <a:pPr marL="0" lvl="0" defTabSz="889000">
            <a:lnSpc>
              <a:spcPct val="90000"/>
            </a:lnSpc>
            <a:spcBef>
              <a:spcPct val="0"/>
            </a:spcBef>
            <a:spcAft>
              <a:spcPct val="35000"/>
            </a:spcAft>
            <a:buNone/>
          </a:pPr>
          <a:endParaRPr lang="en-US" sz="2000" b="1" dirty="0">
            <a:solidFill>
              <a:schemeClr val="tx1">
                <a:lumMod val="85000"/>
                <a:lumOff val="15000"/>
              </a:schemeClr>
            </a:solidFill>
            <a:latin typeface="+mj-lt"/>
            <a:cs typeface="Times New Roman" panose="02020603050405020304" pitchFamily="18" charset="0"/>
          </a:endParaRPr>
        </a:p>
        <a:p>
          <a:pPr marL="0" lvl="0" defTabSz="889000">
            <a:lnSpc>
              <a:spcPct val="90000"/>
            </a:lnSpc>
            <a:spcBef>
              <a:spcPct val="0"/>
            </a:spcBef>
            <a:spcAft>
              <a:spcPct val="35000"/>
            </a:spcAft>
            <a:buNone/>
          </a:pPr>
          <a:r>
            <a:rPr lang="en-US" sz="2000" b="1" dirty="0">
              <a:solidFill>
                <a:schemeClr val="tx1">
                  <a:lumMod val="85000"/>
                  <a:lumOff val="15000"/>
                </a:schemeClr>
              </a:solidFill>
              <a:latin typeface="+mj-lt"/>
              <a:cs typeface="Times New Roman" panose="02020603050405020304" pitchFamily="18" charset="0"/>
            </a:rPr>
            <a:t>USA</a:t>
          </a:r>
        </a:p>
      </dgm:t>
    </dgm:pt>
    <dgm:pt modelId="{F8F0CE49-8540-44CB-B657-D75E9D18E379}" type="parTrans" cxnId="{A46E57E6-3645-4444-BC61-1E5A60BD868A}">
      <dgm:prSet/>
      <dgm:spPr/>
      <dgm:t>
        <a:bodyPr/>
        <a:lstStyle/>
        <a:p>
          <a:endParaRPr lang="en-US" sz="2000">
            <a:solidFill>
              <a:schemeClr val="tx1">
                <a:lumMod val="85000"/>
                <a:lumOff val="15000"/>
              </a:schemeClr>
            </a:solidFill>
            <a:latin typeface="+mj-lt"/>
            <a:cs typeface="Times New Roman" panose="02020603050405020304" pitchFamily="18" charset="0"/>
          </a:endParaRPr>
        </a:p>
      </dgm:t>
    </dgm:pt>
    <dgm:pt modelId="{CEF84F09-94EA-404F-A790-DC1B57B1719B}" type="sibTrans" cxnId="{A46E57E6-3645-4444-BC61-1E5A60BD868A}">
      <dgm:prSet/>
      <dgm:spPr/>
      <dgm:t>
        <a:bodyPr/>
        <a:lstStyle/>
        <a:p>
          <a:endParaRPr lang="en-US" sz="2000">
            <a:solidFill>
              <a:schemeClr val="tx1">
                <a:lumMod val="85000"/>
                <a:lumOff val="15000"/>
              </a:schemeClr>
            </a:solidFill>
            <a:latin typeface="+mj-lt"/>
            <a:cs typeface="Times New Roman" panose="02020603050405020304" pitchFamily="18" charset="0"/>
          </a:endParaRPr>
        </a:p>
      </dgm:t>
    </dgm:pt>
    <dgm:pt modelId="{B14F7101-39BF-4388-8260-69FB9C37BE7E}">
      <dgm:prSet custT="1"/>
      <dgm:spPr>
        <a:ln w="28575">
          <a:solidFill>
            <a:schemeClr val="bg2">
              <a:lumMod val="50000"/>
            </a:schemeClr>
          </a:solidFill>
        </a:ln>
        <a:scene3d>
          <a:camera prst="orthographicFront"/>
          <a:lightRig rig="threePt" dir="t"/>
        </a:scene3d>
        <a:sp3d>
          <a:bevelT/>
        </a:sp3d>
      </dgm:spPr>
      <dgm:t>
        <a:bodyPr/>
        <a:lstStyle/>
        <a:p>
          <a:endParaRPr lang="en-US" sz="2000" b="1" dirty="0">
            <a:solidFill>
              <a:schemeClr val="tx1">
                <a:lumMod val="85000"/>
                <a:lumOff val="15000"/>
              </a:schemeClr>
            </a:solidFill>
            <a:latin typeface="+mj-lt"/>
            <a:cs typeface="Times New Roman" panose="02020603050405020304" pitchFamily="18" charset="0"/>
          </a:endParaRPr>
        </a:p>
        <a:p>
          <a:endParaRPr lang="en-US" sz="2000" b="1" dirty="0">
            <a:solidFill>
              <a:schemeClr val="tx1">
                <a:lumMod val="85000"/>
                <a:lumOff val="15000"/>
              </a:schemeClr>
            </a:solidFill>
            <a:latin typeface="+mj-lt"/>
            <a:cs typeface="Times New Roman" panose="02020603050405020304" pitchFamily="18" charset="0"/>
          </a:endParaRPr>
        </a:p>
        <a:p>
          <a:endParaRPr lang="en-CA" sz="2000" b="1" dirty="0">
            <a:solidFill>
              <a:schemeClr val="tx1">
                <a:lumMod val="85000"/>
                <a:lumOff val="15000"/>
              </a:schemeClr>
            </a:solidFill>
            <a:latin typeface="+mj-lt"/>
            <a:cs typeface="Times New Roman" panose="02020603050405020304" pitchFamily="18" charset="0"/>
          </a:endParaRPr>
        </a:p>
        <a:p>
          <a:r>
            <a:rPr lang="en-CA" sz="2000" b="1" dirty="0">
              <a:solidFill>
                <a:schemeClr val="tx1">
                  <a:lumMod val="85000"/>
                  <a:lumOff val="15000"/>
                </a:schemeClr>
              </a:solidFill>
              <a:latin typeface="+mj-lt"/>
              <a:cs typeface="Times New Roman" panose="02020603050405020304" pitchFamily="18" charset="0"/>
            </a:rPr>
            <a:t>Maria Jose Martinez </a:t>
          </a:r>
          <a:r>
            <a:rPr lang="en-US" sz="2000" b="1" dirty="0">
              <a:solidFill>
                <a:schemeClr val="tx1">
                  <a:lumMod val="85000"/>
                  <a:lumOff val="15000"/>
                </a:schemeClr>
              </a:solidFill>
              <a:latin typeface="+mj-lt"/>
              <a:cs typeface="Times New Roman" panose="02020603050405020304" pitchFamily="18" charset="0"/>
            </a:rPr>
            <a:t>(Industry)</a:t>
          </a:r>
          <a:endParaRPr lang="en-CA" sz="2000" b="1" dirty="0">
            <a:solidFill>
              <a:schemeClr val="tx1">
                <a:lumMod val="85000"/>
                <a:lumOff val="15000"/>
              </a:schemeClr>
            </a:solidFill>
            <a:latin typeface="+mj-lt"/>
            <a:cs typeface="Times New Roman" panose="02020603050405020304" pitchFamily="18" charset="0"/>
          </a:endParaRPr>
        </a:p>
        <a:p>
          <a:r>
            <a:rPr lang="en-CA" sz="2000" b="1" dirty="0">
              <a:solidFill>
                <a:schemeClr val="tx1">
                  <a:lumMod val="85000"/>
                  <a:lumOff val="15000"/>
                </a:schemeClr>
              </a:solidFill>
              <a:latin typeface="+mj-lt"/>
              <a:cs typeface="Times New Roman" panose="02020603050405020304" pitchFamily="18" charset="0"/>
            </a:rPr>
            <a:t>Samuel Podlipsky </a:t>
          </a:r>
          <a:r>
            <a:rPr lang="en-US" sz="2000" b="1" dirty="0">
              <a:solidFill>
                <a:schemeClr val="tx1">
                  <a:lumMod val="85000"/>
                  <a:lumOff val="15000"/>
                </a:schemeClr>
              </a:solidFill>
              <a:latin typeface="+mj-lt"/>
              <a:cs typeface="Times New Roman" panose="02020603050405020304" pitchFamily="18" charset="0"/>
            </a:rPr>
            <a:t>(Industry)</a:t>
          </a:r>
          <a:endParaRPr lang="en-CA" sz="2000" b="1" dirty="0">
            <a:solidFill>
              <a:schemeClr val="tx1">
                <a:lumMod val="85000"/>
                <a:lumOff val="15000"/>
              </a:schemeClr>
            </a:solidFill>
            <a:latin typeface="+mj-lt"/>
            <a:cs typeface="Times New Roman" panose="02020603050405020304" pitchFamily="18" charset="0"/>
          </a:endParaRPr>
        </a:p>
        <a:p>
          <a:endParaRPr lang="en-US" sz="2000" b="1" dirty="0">
            <a:solidFill>
              <a:schemeClr val="tx1">
                <a:lumMod val="85000"/>
                <a:lumOff val="15000"/>
              </a:schemeClr>
            </a:solidFill>
            <a:latin typeface="+mj-lt"/>
            <a:cs typeface="Times New Roman" panose="02020603050405020304" pitchFamily="18" charset="0"/>
          </a:endParaRPr>
        </a:p>
        <a:p>
          <a:endParaRPr lang="en-US" sz="2000" b="1" dirty="0">
            <a:solidFill>
              <a:schemeClr val="tx1">
                <a:lumMod val="85000"/>
                <a:lumOff val="15000"/>
              </a:schemeClr>
            </a:solidFill>
            <a:latin typeface="+mj-lt"/>
            <a:cs typeface="Times New Roman" panose="02020603050405020304" pitchFamily="18" charset="0"/>
          </a:endParaRPr>
        </a:p>
        <a:p>
          <a:r>
            <a:rPr lang="en-US" sz="2000" b="1" dirty="0">
              <a:solidFill>
                <a:schemeClr val="tx1">
                  <a:lumMod val="85000"/>
                  <a:lumOff val="15000"/>
                </a:schemeClr>
              </a:solidFill>
              <a:latin typeface="+mj-lt"/>
              <a:cs typeface="Times New Roman" panose="02020603050405020304" pitchFamily="18" charset="0"/>
            </a:rPr>
            <a:t>Mexico</a:t>
          </a:r>
        </a:p>
      </dgm:t>
    </dgm:pt>
    <dgm:pt modelId="{C13D38E1-5070-4AC0-9D47-1024685F4DDB}" type="parTrans" cxnId="{C385E85F-4551-4E0F-9A28-1300C67807A9}">
      <dgm:prSet/>
      <dgm:spPr/>
      <dgm:t>
        <a:bodyPr/>
        <a:lstStyle/>
        <a:p>
          <a:endParaRPr lang="en-US" sz="2000">
            <a:solidFill>
              <a:schemeClr val="tx1">
                <a:lumMod val="85000"/>
                <a:lumOff val="15000"/>
              </a:schemeClr>
            </a:solidFill>
            <a:latin typeface="+mj-lt"/>
            <a:cs typeface="Times New Roman" panose="02020603050405020304" pitchFamily="18" charset="0"/>
          </a:endParaRPr>
        </a:p>
      </dgm:t>
    </dgm:pt>
    <dgm:pt modelId="{7B9EA57E-5E52-49EA-9BFC-F884C8707B21}" type="sibTrans" cxnId="{C385E85F-4551-4E0F-9A28-1300C67807A9}">
      <dgm:prSet/>
      <dgm:spPr/>
      <dgm:t>
        <a:bodyPr/>
        <a:lstStyle/>
        <a:p>
          <a:endParaRPr lang="en-US" sz="2000">
            <a:solidFill>
              <a:schemeClr val="tx1">
                <a:lumMod val="85000"/>
                <a:lumOff val="15000"/>
              </a:schemeClr>
            </a:solidFill>
            <a:latin typeface="+mj-lt"/>
            <a:cs typeface="Times New Roman" panose="02020603050405020304" pitchFamily="18" charset="0"/>
          </a:endParaRPr>
        </a:p>
      </dgm:t>
    </dgm:pt>
    <dgm:pt modelId="{554DD332-16C5-4B35-9D4A-5F81DDDDF2A9}" type="pres">
      <dgm:prSet presAssocID="{5A8EEAB0-D792-4662-A20B-B43C5B2810A1}" presName="Name0" presStyleCnt="0">
        <dgm:presLayoutVars>
          <dgm:dir/>
          <dgm:resizeHandles val="exact"/>
        </dgm:presLayoutVars>
      </dgm:prSet>
      <dgm:spPr/>
    </dgm:pt>
    <dgm:pt modelId="{E856B7BB-50F8-4586-B577-F28AA39AAA98}" type="pres">
      <dgm:prSet presAssocID="{5A8EEAB0-D792-4662-A20B-B43C5B2810A1}" presName="fgShape" presStyleLbl="fgShp" presStyleIdx="0" presStyleCnt="1" custFlipHor="0" custScaleX="8774" custScaleY="7336" custLinFactY="-248748" custLinFactNeighborX="25712" custLinFactNeighborY="-300000"/>
      <dgm:spPr>
        <a:solidFill>
          <a:schemeClr val="bg1"/>
        </a:solidFill>
      </dgm:spPr>
    </dgm:pt>
    <dgm:pt modelId="{C9B2FFE9-EFFE-46B0-B9A7-2F4DAF662CBF}" type="pres">
      <dgm:prSet presAssocID="{5A8EEAB0-D792-4662-A20B-B43C5B2810A1}" presName="linComp" presStyleCnt="0"/>
      <dgm:spPr/>
    </dgm:pt>
    <dgm:pt modelId="{C89A3B1A-51A7-4DEB-8F02-F00748557B6A}" type="pres">
      <dgm:prSet presAssocID="{E0466E10-D9B3-4DCC-BA31-6196287A048E}" presName="compNode" presStyleCnt="0"/>
      <dgm:spPr/>
    </dgm:pt>
    <dgm:pt modelId="{941CA905-ADB6-4D32-BEEE-22A8430232B4}" type="pres">
      <dgm:prSet presAssocID="{E0466E10-D9B3-4DCC-BA31-6196287A048E}" presName="bkgdShape" presStyleLbl="node1" presStyleIdx="0" presStyleCnt="3" custScaleX="104019" custLinFactNeighborX="-381"/>
      <dgm:spPr/>
    </dgm:pt>
    <dgm:pt modelId="{6075CB21-5D37-4DCC-A576-3A8653B57578}" type="pres">
      <dgm:prSet presAssocID="{E0466E10-D9B3-4DCC-BA31-6196287A048E}" presName="nodeTx" presStyleLbl="node1" presStyleIdx="0" presStyleCnt="3">
        <dgm:presLayoutVars>
          <dgm:bulletEnabled val="1"/>
        </dgm:presLayoutVars>
      </dgm:prSet>
      <dgm:spPr/>
    </dgm:pt>
    <dgm:pt modelId="{AEBE13DE-23ED-46F1-BAF9-B6ABDC1751CF}" type="pres">
      <dgm:prSet presAssocID="{E0466E10-D9B3-4DCC-BA31-6196287A048E}" presName="invisiNode" presStyleLbl="node1" presStyleIdx="0" presStyleCnt="3"/>
      <dgm:spPr/>
    </dgm:pt>
    <dgm:pt modelId="{BF0B6D6A-FC3D-4DF5-9F6B-A313B31682F5}" type="pres">
      <dgm:prSet presAssocID="{E0466E10-D9B3-4DCC-BA31-6196287A048E}" presName="imagNode" presStyleLbl="fgImgPlace1" presStyleIdx="0" presStyleCnt="3" custLinFactNeighborY="-1020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solidFill>
            <a:schemeClr val="bg2">
              <a:lumMod val="50000"/>
            </a:schemeClr>
          </a:solidFill>
        </a:ln>
      </dgm:spPr>
    </dgm:pt>
    <dgm:pt modelId="{DB8D332C-DC4E-40D4-B8F1-8CC71BD5F95A}" type="pres">
      <dgm:prSet presAssocID="{411906FD-B24F-45B3-A984-A9E0815E73D5}" presName="sibTrans" presStyleLbl="sibTrans2D1" presStyleIdx="0" presStyleCnt="0"/>
      <dgm:spPr/>
    </dgm:pt>
    <dgm:pt modelId="{503FA8F9-E5FE-4E6F-BE67-6402127A236A}" type="pres">
      <dgm:prSet presAssocID="{29525914-BD80-4434-9C81-C477CB91B61F}" presName="compNode" presStyleCnt="0"/>
      <dgm:spPr/>
    </dgm:pt>
    <dgm:pt modelId="{1CCE06B0-8BB2-4855-B344-820794257294}" type="pres">
      <dgm:prSet presAssocID="{29525914-BD80-4434-9C81-C477CB91B61F}" presName="bkgdShape" presStyleLbl="node1" presStyleIdx="1" presStyleCnt="3" custLinFactNeighborX="0"/>
      <dgm:spPr/>
    </dgm:pt>
    <dgm:pt modelId="{52B5AB52-C4CA-40CD-95D0-682E6DD5EE00}" type="pres">
      <dgm:prSet presAssocID="{29525914-BD80-4434-9C81-C477CB91B61F}" presName="nodeTx" presStyleLbl="node1" presStyleIdx="1" presStyleCnt="3">
        <dgm:presLayoutVars>
          <dgm:bulletEnabled val="1"/>
        </dgm:presLayoutVars>
      </dgm:prSet>
      <dgm:spPr/>
    </dgm:pt>
    <dgm:pt modelId="{CD831CC8-54EB-4EBB-8CB9-F0DCEEEB4352}" type="pres">
      <dgm:prSet presAssocID="{29525914-BD80-4434-9C81-C477CB91B61F}" presName="invisiNode" presStyleLbl="node1" presStyleIdx="1" presStyleCnt="3"/>
      <dgm:spPr/>
    </dgm:pt>
    <dgm:pt modelId="{2B8FAD84-57B7-4C8C-BDEA-6851F871AA1F}" type="pres">
      <dgm:prSet presAssocID="{29525914-BD80-4434-9C81-C477CB91B61F}" presName="imagNode" presStyleLbl="fgImgPlace1" presStyleIdx="1" presStyleCnt="3" custLinFactNeighborX="21" custLinFactNeighborY="-1020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solidFill>
            <a:schemeClr val="bg2">
              <a:lumMod val="50000"/>
            </a:schemeClr>
          </a:solidFill>
        </a:ln>
      </dgm:spPr>
    </dgm:pt>
    <dgm:pt modelId="{79A85E22-DC64-4F58-B514-61053BEB3656}" type="pres">
      <dgm:prSet presAssocID="{CEF84F09-94EA-404F-A790-DC1B57B1719B}" presName="sibTrans" presStyleLbl="sibTrans2D1" presStyleIdx="0" presStyleCnt="0"/>
      <dgm:spPr/>
    </dgm:pt>
    <dgm:pt modelId="{5487B0EE-73E8-47E3-B9C9-7E42C06592A3}" type="pres">
      <dgm:prSet presAssocID="{B14F7101-39BF-4388-8260-69FB9C37BE7E}" presName="compNode" presStyleCnt="0"/>
      <dgm:spPr/>
    </dgm:pt>
    <dgm:pt modelId="{06BF5A00-93F0-4AEF-ACB8-25255824A37A}" type="pres">
      <dgm:prSet presAssocID="{B14F7101-39BF-4388-8260-69FB9C37BE7E}" presName="bkgdShape" presStyleLbl="node1" presStyleIdx="2" presStyleCnt="3" custLinFactNeighborX="3372" custLinFactNeighborY="-186"/>
      <dgm:spPr/>
    </dgm:pt>
    <dgm:pt modelId="{CD32E131-12A7-4DE7-8343-30791DB72653}" type="pres">
      <dgm:prSet presAssocID="{B14F7101-39BF-4388-8260-69FB9C37BE7E}" presName="nodeTx" presStyleLbl="node1" presStyleIdx="2" presStyleCnt="3">
        <dgm:presLayoutVars>
          <dgm:bulletEnabled val="1"/>
        </dgm:presLayoutVars>
      </dgm:prSet>
      <dgm:spPr/>
    </dgm:pt>
    <dgm:pt modelId="{F3B737BD-5577-40E3-A042-32B88A7E2706}" type="pres">
      <dgm:prSet presAssocID="{B14F7101-39BF-4388-8260-69FB9C37BE7E}" presName="invisiNode" presStyleLbl="node1" presStyleIdx="2" presStyleCnt="3"/>
      <dgm:spPr/>
    </dgm:pt>
    <dgm:pt modelId="{22DFE942-4F1F-431C-ABCA-33A49D400153}" type="pres">
      <dgm:prSet presAssocID="{B14F7101-39BF-4388-8260-69FB9C37BE7E}" presName="imagNode" presStyleLbl="fgImgPlace1" presStyleIdx="2" presStyleCnt="3" custLinFactNeighborX="-927" custLinFactNeighborY="-883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solidFill>
            <a:schemeClr val="bg2">
              <a:lumMod val="50000"/>
            </a:schemeClr>
          </a:solidFill>
        </a:ln>
      </dgm:spPr>
    </dgm:pt>
  </dgm:ptLst>
  <dgm:cxnLst>
    <dgm:cxn modelId="{1A3B2708-7E0E-45F5-936D-638861B75F19}" type="presOf" srcId="{E0466E10-D9B3-4DCC-BA31-6196287A048E}" destId="{941CA905-ADB6-4D32-BEEE-22A8430232B4}" srcOrd="0" destOrd="0" presId="urn:microsoft.com/office/officeart/2005/8/layout/hList7"/>
    <dgm:cxn modelId="{9287732D-AE04-4E1E-8172-64883D4B4C5B}" type="presOf" srcId="{29525914-BD80-4434-9C81-C477CB91B61F}" destId="{52B5AB52-C4CA-40CD-95D0-682E6DD5EE00}" srcOrd="1" destOrd="0" presId="urn:microsoft.com/office/officeart/2005/8/layout/hList7"/>
    <dgm:cxn modelId="{C385E85F-4551-4E0F-9A28-1300C67807A9}" srcId="{5A8EEAB0-D792-4662-A20B-B43C5B2810A1}" destId="{B14F7101-39BF-4388-8260-69FB9C37BE7E}" srcOrd="2" destOrd="0" parTransId="{C13D38E1-5070-4AC0-9D47-1024685F4DDB}" sibTransId="{7B9EA57E-5E52-49EA-9BFC-F884C8707B21}"/>
    <dgm:cxn modelId="{0A80B942-4FDB-44FB-A74E-5199532F7047}" type="presOf" srcId="{411906FD-B24F-45B3-A984-A9E0815E73D5}" destId="{DB8D332C-DC4E-40D4-B8F1-8CC71BD5F95A}" srcOrd="0" destOrd="0" presId="urn:microsoft.com/office/officeart/2005/8/layout/hList7"/>
    <dgm:cxn modelId="{62808695-DCD0-423B-92E8-A9B50495BACD}" srcId="{5A8EEAB0-D792-4662-A20B-B43C5B2810A1}" destId="{E0466E10-D9B3-4DCC-BA31-6196287A048E}" srcOrd="0" destOrd="0" parTransId="{015959AD-B3AB-46A5-932F-5BDACCCE9ED6}" sibTransId="{411906FD-B24F-45B3-A984-A9E0815E73D5}"/>
    <dgm:cxn modelId="{B862EA97-40BA-4F42-A52E-D3DD7A59826C}" type="presOf" srcId="{B14F7101-39BF-4388-8260-69FB9C37BE7E}" destId="{06BF5A00-93F0-4AEF-ACB8-25255824A37A}" srcOrd="0" destOrd="0" presId="urn:microsoft.com/office/officeart/2005/8/layout/hList7"/>
    <dgm:cxn modelId="{3CA745B4-85B8-4A61-A3D0-B76C42FE8348}" type="presOf" srcId="{E0466E10-D9B3-4DCC-BA31-6196287A048E}" destId="{6075CB21-5D37-4DCC-A576-3A8653B57578}" srcOrd="1" destOrd="0" presId="urn:microsoft.com/office/officeart/2005/8/layout/hList7"/>
    <dgm:cxn modelId="{C77410D4-C1BC-4058-ABEA-D4659F7CB574}" type="presOf" srcId="{B14F7101-39BF-4388-8260-69FB9C37BE7E}" destId="{CD32E131-12A7-4DE7-8343-30791DB72653}" srcOrd="1" destOrd="0" presId="urn:microsoft.com/office/officeart/2005/8/layout/hList7"/>
    <dgm:cxn modelId="{D1E77ED4-3DDD-46DF-B1DA-7AA4D222A316}" type="presOf" srcId="{5A8EEAB0-D792-4662-A20B-B43C5B2810A1}" destId="{554DD332-16C5-4B35-9D4A-5F81DDDDF2A9}" srcOrd="0" destOrd="0" presId="urn:microsoft.com/office/officeart/2005/8/layout/hList7"/>
    <dgm:cxn modelId="{A46E57E6-3645-4444-BC61-1E5A60BD868A}" srcId="{5A8EEAB0-D792-4662-A20B-B43C5B2810A1}" destId="{29525914-BD80-4434-9C81-C477CB91B61F}" srcOrd="1" destOrd="0" parTransId="{F8F0CE49-8540-44CB-B657-D75E9D18E379}" sibTransId="{CEF84F09-94EA-404F-A790-DC1B57B1719B}"/>
    <dgm:cxn modelId="{D9DAA4F7-6233-439B-8210-AEA2C3B15D67}" type="presOf" srcId="{CEF84F09-94EA-404F-A790-DC1B57B1719B}" destId="{79A85E22-DC64-4F58-B514-61053BEB3656}" srcOrd="0" destOrd="0" presId="urn:microsoft.com/office/officeart/2005/8/layout/hList7"/>
    <dgm:cxn modelId="{E0AC38FA-0061-4CDF-BC7E-9A1B5BBF5000}" type="presOf" srcId="{29525914-BD80-4434-9C81-C477CB91B61F}" destId="{1CCE06B0-8BB2-4855-B344-820794257294}" srcOrd="0" destOrd="0" presId="urn:microsoft.com/office/officeart/2005/8/layout/hList7"/>
    <dgm:cxn modelId="{EBD98CDE-62DF-42C7-A9C4-D8992744D6C3}" type="presParOf" srcId="{554DD332-16C5-4B35-9D4A-5F81DDDDF2A9}" destId="{E856B7BB-50F8-4586-B577-F28AA39AAA98}" srcOrd="0" destOrd="0" presId="urn:microsoft.com/office/officeart/2005/8/layout/hList7"/>
    <dgm:cxn modelId="{B184F307-4933-4ADE-BA36-4B7C3ACC0F1E}" type="presParOf" srcId="{554DD332-16C5-4B35-9D4A-5F81DDDDF2A9}" destId="{C9B2FFE9-EFFE-46B0-B9A7-2F4DAF662CBF}" srcOrd="1" destOrd="0" presId="urn:microsoft.com/office/officeart/2005/8/layout/hList7"/>
    <dgm:cxn modelId="{BEDC6AFB-E373-4933-90C7-CFA1A207FF55}" type="presParOf" srcId="{C9B2FFE9-EFFE-46B0-B9A7-2F4DAF662CBF}" destId="{C89A3B1A-51A7-4DEB-8F02-F00748557B6A}" srcOrd="0" destOrd="0" presId="urn:microsoft.com/office/officeart/2005/8/layout/hList7"/>
    <dgm:cxn modelId="{D5B0364A-1497-4450-A8F1-28738C98B824}" type="presParOf" srcId="{C89A3B1A-51A7-4DEB-8F02-F00748557B6A}" destId="{941CA905-ADB6-4D32-BEEE-22A8430232B4}" srcOrd="0" destOrd="0" presId="urn:microsoft.com/office/officeart/2005/8/layout/hList7"/>
    <dgm:cxn modelId="{650AFB97-385E-4C56-B8F3-42F9D5769F77}" type="presParOf" srcId="{C89A3B1A-51A7-4DEB-8F02-F00748557B6A}" destId="{6075CB21-5D37-4DCC-A576-3A8653B57578}" srcOrd="1" destOrd="0" presId="urn:microsoft.com/office/officeart/2005/8/layout/hList7"/>
    <dgm:cxn modelId="{E43A308F-31A7-418E-8943-A262FB0232CD}" type="presParOf" srcId="{C89A3B1A-51A7-4DEB-8F02-F00748557B6A}" destId="{AEBE13DE-23ED-46F1-BAF9-B6ABDC1751CF}" srcOrd="2" destOrd="0" presId="urn:microsoft.com/office/officeart/2005/8/layout/hList7"/>
    <dgm:cxn modelId="{45A1DB16-FA2E-4802-A2BA-46367AA29E92}" type="presParOf" srcId="{C89A3B1A-51A7-4DEB-8F02-F00748557B6A}" destId="{BF0B6D6A-FC3D-4DF5-9F6B-A313B31682F5}" srcOrd="3" destOrd="0" presId="urn:microsoft.com/office/officeart/2005/8/layout/hList7"/>
    <dgm:cxn modelId="{BF90741D-CF59-4E07-97DC-55D7778C82F9}" type="presParOf" srcId="{C9B2FFE9-EFFE-46B0-B9A7-2F4DAF662CBF}" destId="{DB8D332C-DC4E-40D4-B8F1-8CC71BD5F95A}" srcOrd="1" destOrd="0" presId="urn:microsoft.com/office/officeart/2005/8/layout/hList7"/>
    <dgm:cxn modelId="{6EED3AA8-43CA-47D4-9A11-8C4CF96BED3C}" type="presParOf" srcId="{C9B2FFE9-EFFE-46B0-B9A7-2F4DAF662CBF}" destId="{503FA8F9-E5FE-4E6F-BE67-6402127A236A}" srcOrd="2" destOrd="0" presId="urn:microsoft.com/office/officeart/2005/8/layout/hList7"/>
    <dgm:cxn modelId="{47B7FE0B-7B37-417E-AE54-8A2A95A8D9D0}" type="presParOf" srcId="{503FA8F9-E5FE-4E6F-BE67-6402127A236A}" destId="{1CCE06B0-8BB2-4855-B344-820794257294}" srcOrd="0" destOrd="0" presId="urn:microsoft.com/office/officeart/2005/8/layout/hList7"/>
    <dgm:cxn modelId="{66BAC657-0D6E-476C-A07D-488F29348520}" type="presParOf" srcId="{503FA8F9-E5FE-4E6F-BE67-6402127A236A}" destId="{52B5AB52-C4CA-40CD-95D0-682E6DD5EE00}" srcOrd="1" destOrd="0" presId="urn:microsoft.com/office/officeart/2005/8/layout/hList7"/>
    <dgm:cxn modelId="{37F56322-CA31-4E73-824E-9A86C88AFE0B}" type="presParOf" srcId="{503FA8F9-E5FE-4E6F-BE67-6402127A236A}" destId="{CD831CC8-54EB-4EBB-8CB9-F0DCEEEB4352}" srcOrd="2" destOrd="0" presId="urn:microsoft.com/office/officeart/2005/8/layout/hList7"/>
    <dgm:cxn modelId="{4DD474BA-0C3A-4D3A-A2D2-44D8495D9645}" type="presParOf" srcId="{503FA8F9-E5FE-4E6F-BE67-6402127A236A}" destId="{2B8FAD84-57B7-4C8C-BDEA-6851F871AA1F}" srcOrd="3" destOrd="0" presId="urn:microsoft.com/office/officeart/2005/8/layout/hList7"/>
    <dgm:cxn modelId="{289B0673-1AE1-415B-BD8F-3E90147ECDD4}" type="presParOf" srcId="{C9B2FFE9-EFFE-46B0-B9A7-2F4DAF662CBF}" destId="{79A85E22-DC64-4F58-B514-61053BEB3656}" srcOrd="3" destOrd="0" presId="urn:microsoft.com/office/officeart/2005/8/layout/hList7"/>
    <dgm:cxn modelId="{4255E7E0-9465-4036-981B-F0D9DDAAEF28}" type="presParOf" srcId="{C9B2FFE9-EFFE-46B0-B9A7-2F4DAF662CBF}" destId="{5487B0EE-73E8-47E3-B9C9-7E42C06592A3}" srcOrd="4" destOrd="0" presId="urn:microsoft.com/office/officeart/2005/8/layout/hList7"/>
    <dgm:cxn modelId="{353371B1-31E4-47FA-B5B2-FB5C0B935312}" type="presParOf" srcId="{5487B0EE-73E8-47E3-B9C9-7E42C06592A3}" destId="{06BF5A00-93F0-4AEF-ACB8-25255824A37A}" srcOrd="0" destOrd="0" presId="urn:microsoft.com/office/officeart/2005/8/layout/hList7"/>
    <dgm:cxn modelId="{8951DABC-C30F-4D37-BEBF-E3A3EB932DE5}" type="presParOf" srcId="{5487B0EE-73E8-47E3-B9C9-7E42C06592A3}" destId="{CD32E131-12A7-4DE7-8343-30791DB72653}" srcOrd="1" destOrd="0" presId="urn:microsoft.com/office/officeart/2005/8/layout/hList7"/>
    <dgm:cxn modelId="{2AA4DE60-B881-4189-9B7B-A91BED8D83FA}" type="presParOf" srcId="{5487B0EE-73E8-47E3-B9C9-7E42C06592A3}" destId="{F3B737BD-5577-40E3-A042-32B88A7E2706}" srcOrd="2" destOrd="0" presId="urn:microsoft.com/office/officeart/2005/8/layout/hList7"/>
    <dgm:cxn modelId="{329D9145-05B8-4265-A699-DA3A677D89BB}" type="presParOf" srcId="{5487B0EE-73E8-47E3-B9C9-7E42C06592A3}" destId="{22DFE942-4F1F-431C-ABCA-33A49D400153}" srcOrd="3" destOrd="0" presId="urn:microsoft.com/office/officeart/2005/8/layout/hList7"/>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CA905-ADB6-4D32-BEEE-22A8430232B4}">
      <dsp:nvSpPr>
        <dsp:cNvPr id="0" name=""/>
        <dsp:cNvSpPr/>
      </dsp:nvSpPr>
      <dsp:spPr>
        <a:xfrm>
          <a:off x="0" y="0"/>
          <a:ext cx="3294239" cy="5665107"/>
        </a:xfrm>
        <a:prstGeom prst="roundRect">
          <a:avLst>
            <a:gd name="adj" fmla="val 10000"/>
          </a:avLst>
        </a:prstGeom>
        <a:solidFill>
          <a:schemeClr val="lt1">
            <a:hueOff val="0"/>
            <a:satOff val="0"/>
            <a:lumOff val="0"/>
            <a:alphaOff val="0"/>
          </a:schemeClr>
        </a:solidFill>
        <a:ln w="28575" cap="flat" cmpd="sng" algn="ctr">
          <a:solidFill>
            <a:schemeClr val="bg2">
              <a:lumMod val="50000"/>
            </a:schemeClr>
          </a:solidFill>
          <a:prstDash val="solid"/>
          <a:miter lim="800000"/>
        </a:ln>
        <a:effectLst/>
        <a:scene3d>
          <a:camera prst="orthographicFront"/>
          <a:lightRig rig="threePt" dir="t"/>
        </a:scene3d>
        <a:sp3d prstMaterial="dkEdge">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endParaRPr lang="en-US" sz="2000" b="1" kern="1200" dirty="0">
            <a:solidFill>
              <a:schemeClr val="tx1">
                <a:lumMod val="85000"/>
                <a:lumOff val="15000"/>
              </a:schemeClr>
            </a:solidFill>
            <a:latin typeface="+mj-lt"/>
            <a:cs typeface="Times New Roman" panose="02020603050405020304" pitchFamily="18" charset="0"/>
          </a:endParaRPr>
        </a:p>
        <a:p>
          <a:pPr marL="0" marR="0" lvl="0" indent="0" algn="ctr" defTabSz="914400" eaLnBrk="1" fontAlgn="auto" latinLnBrk="0" hangingPunct="1">
            <a:lnSpc>
              <a:spcPct val="100000"/>
            </a:lnSpc>
            <a:spcBef>
              <a:spcPts val="0"/>
            </a:spcBef>
            <a:spcAft>
              <a:spcPts val="600"/>
            </a:spcAft>
            <a:buClrTx/>
            <a:buSzTx/>
            <a:buFontTx/>
            <a:buNone/>
            <a:tabLst/>
            <a:defRPr/>
          </a:pPr>
          <a:endParaRPr lang="en-US" sz="2000" b="1" kern="1200" dirty="0">
            <a:solidFill>
              <a:schemeClr val="tx1">
                <a:lumMod val="85000"/>
                <a:lumOff val="15000"/>
              </a:schemeClr>
            </a:solidFill>
            <a:latin typeface="+mj-lt"/>
            <a:cs typeface="Times New Roman" panose="02020603050405020304" pitchFamily="18" charset="0"/>
          </a:endParaRPr>
        </a:p>
        <a:p>
          <a:pPr marL="0" marR="0" lvl="0" indent="0" algn="ctr" defTabSz="914400" eaLnBrk="1" fontAlgn="auto" latinLnBrk="0" hangingPunct="1">
            <a:lnSpc>
              <a:spcPct val="100000"/>
            </a:lnSpc>
            <a:spcBef>
              <a:spcPts val="0"/>
            </a:spcBef>
            <a:spcAft>
              <a:spcPts val="600"/>
            </a:spcAft>
            <a:buClrTx/>
            <a:buSzTx/>
            <a:buFontTx/>
            <a:buNone/>
            <a:tabLst/>
            <a:defRPr/>
          </a:pPr>
          <a:r>
            <a:rPr lang="en-US" sz="2000" b="1" kern="1200" dirty="0">
              <a:solidFill>
                <a:schemeClr val="tx1">
                  <a:lumMod val="85000"/>
                  <a:lumOff val="15000"/>
                </a:schemeClr>
              </a:solidFill>
              <a:latin typeface="+mj-lt"/>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600"/>
            </a:spcAft>
            <a:buClrTx/>
            <a:buSzTx/>
            <a:buFontTx/>
            <a:buNone/>
            <a:tabLst/>
            <a:defRPr/>
          </a:pPr>
          <a:r>
            <a:rPr lang="en-US" sz="2000" b="1" kern="1200" dirty="0">
              <a:solidFill>
                <a:schemeClr val="tx1">
                  <a:lumMod val="85000"/>
                  <a:lumOff val="15000"/>
                </a:schemeClr>
              </a:solidFill>
              <a:latin typeface="+mj-lt"/>
              <a:cs typeface="Times New Roman" panose="02020603050405020304" pitchFamily="18" charset="0"/>
            </a:rPr>
            <a:t>Meghan Noseworthy (NR CA)</a:t>
          </a:r>
        </a:p>
        <a:p>
          <a:pPr marL="0" marR="0" lvl="0" indent="0" algn="ctr" defTabSz="914400" eaLnBrk="1" fontAlgn="auto" latinLnBrk="0" hangingPunct="1">
            <a:lnSpc>
              <a:spcPct val="100000"/>
            </a:lnSpc>
            <a:spcBef>
              <a:spcPts val="0"/>
            </a:spcBef>
            <a:spcAft>
              <a:spcPts val="600"/>
            </a:spcAft>
            <a:buClrTx/>
            <a:buSzTx/>
            <a:buFontTx/>
            <a:buNone/>
            <a:tabLst/>
            <a:defRPr/>
          </a:pPr>
          <a:r>
            <a:rPr lang="en-US" sz="2000" b="1" kern="1200" dirty="0">
              <a:solidFill>
                <a:schemeClr val="tx1">
                  <a:lumMod val="85000"/>
                  <a:lumOff val="15000"/>
                </a:schemeClr>
              </a:solidFill>
              <a:latin typeface="+mj-lt"/>
              <a:cs typeface="Times New Roman" panose="02020603050405020304" pitchFamily="18" charset="0"/>
            </a:rPr>
            <a:t>Arvind Vasudevan (CFIA) </a:t>
          </a:r>
        </a:p>
        <a:p>
          <a:pPr marL="0" marR="0" lvl="0" indent="0" algn="ctr" defTabSz="914400" eaLnBrk="1" fontAlgn="auto" latinLnBrk="0" hangingPunct="1">
            <a:lnSpc>
              <a:spcPct val="100000"/>
            </a:lnSpc>
            <a:spcBef>
              <a:spcPts val="0"/>
            </a:spcBef>
            <a:spcAft>
              <a:spcPts val="600"/>
            </a:spcAft>
            <a:buClrTx/>
            <a:buSzTx/>
            <a:buFontTx/>
            <a:buNone/>
            <a:tabLst/>
            <a:defRPr/>
          </a:pPr>
          <a:r>
            <a:rPr lang="en-US" sz="2000" b="1" kern="1200" dirty="0">
              <a:solidFill>
                <a:schemeClr val="tx1">
                  <a:lumMod val="85000"/>
                  <a:lumOff val="15000"/>
                </a:schemeClr>
              </a:solidFill>
              <a:latin typeface="+mj-lt"/>
              <a:cs typeface="Times New Roman" panose="02020603050405020304" pitchFamily="18" charset="0"/>
            </a:rPr>
            <a:t>Chuck Dentelbeck(Industry)</a:t>
          </a:r>
        </a:p>
        <a:p>
          <a:pPr marL="0" marR="0" lvl="0" indent="0" algn="ctr" defTabSz="914400" eaLnBrk="1" fontAlgn="auto" latinLnBrk="0" hangingPunct="1">
            <a:lnSpc>
              <a:spcPct val="100000"/>
            </a:lnSpc>
            <a:spcBef>
              <a:spcPts val="0"/>
            </a:spcBef>
            <a:spcAft>
              <a:spcPts val="600"/>
            </a:spcAft>
            <a:buClrTx/>
            <a:buSzTx/>
            <a:buFontTx/>
            <a:buNone/>
            <a:tabLst/>
            <a:defRPr/>
          </a:pPr>
          <a:r>
            <a:rPr lang="en-US" sz="2000" b="1" kern="1200" dirty="0">
              <a:solidFill>
                <a:schemeClr val="tx1">
                  <a:lumMod val="85000"/>
                  <a:lumOff val="15000"/>
                </a:schemeClr>
              </a:solidFill>
              <a:latin typeface="+mj-lt"/>
              <a:cs typeface="Times New Roman" panose="02020603050405020304" pitchFamily="18" charset="0"/>
            </a:rPr>
            <a:t>Eric Allen (CFS  retired)</a:t>
          </a:r>
        </a:p>
        <a:p>
          <a:pPr marL="0" marR="0" lvl="0" indent="0" algn="ctr" defTabSz="914400" eaLnBrk="1" fontAlgn="auto" latinLnBrk="0" hangingPunct="1">
            <a:lnSpc>
              <a:spcPct val="100000"/>
            </a:lnSpc>
            <a:spcBef>
              <a:spcPts val="0"/>
            </a:spcBef>
            <a:spcAft>
              <a:spcPts val="600"/>
            </a:spcAft>
            <a:buClrTx/>
            <a:buSzTx/>
            <a:buFontTx/>
            <a:buNone/>
            <a:tabLst/>
            <a:defRPr/>
          </a:pPr>
          <a:endParaRPr lang="en-US" sz="2000" b="1" kern="1200" dirty="0">
            <a:solidFill>
              <a:schemeClr val="tx1">
                <a:lumMod val="85000"/>
                <a:lumOff val="15000"/>
              </a:schemeClr>
            </a:solidFill>
            <a:latin typeface="+mj-lt"/>
            <a:cs typeface="Times New Roman" panose="02020603050405020304" pitchFamily="18" charset="0"/>
          </a:endParaRPr>
        </a:p>
        <a:p>
          <a:pPr marL="0" marR="0" lvl="0" indent="0" algn="ctr" defTabSz="914400" eaLnBrk="1" fontAlgn="auto" latinLnBrk="0" hangingPunct="1">
            <a:lnSpc>
              <a:spcPct val="100000"/>
            </a:lnSpc>
            <a:spcBef>
              <a:spcPts val="0"/>
            </a:spcBef>
            <a:spcAft>
              <a:spcPts val="600"/>
            </a:spcAft>
            <a:buClrTx/>
            <a:buSzTx/>
            <a:buFontTx/>
            <a:buNone/>
            <a:tabLst/>
            <a:defRPr/>
          </a:pPr>
          <a:r>
            <a:rPr lang="en-US" sz="2000" b="1" kern="1200" dirty="0">
              <a:solidFill>
                <a:schemeClr val="tx1">
                  <a:lumMod val="85000"/>
                  <a:lumOff val="15000"/>
                </a:schemeClr>
              </a:solidFill>
              <a:latin typeface="+mj-lt"/>
              <a:cs typeface="Times New Roman" panose="02020603050405020304" pitchFamily="18" charset="0"/>
            </a:rPr>
            <a:t>Canada</a:t>
          </a:r>
        </a:p>
      </dsp:txBody>
      <dsp:txXfrm>
        <a:off x="0" y="2266043"/>
        <a:ext cx="3294239" cy="2266043"/>
      </dsp:txXfrm>
    </dsp:sp>
    <dsp:sp modelId="{BF0B6D6A-FC3D-4DF5-9F6B-A313B31682F5}">
      <dsp:nvSpPr>
        <dsp:cNvPr id="0" name=""/>
        <dsp:cNvSpPr/>
      </dsp:nvSpPr>
      <dsp:spPr>
        <a:xfrm>
          <a:off x="708376" y="147353"/>
          <a:ext cx="1886480" cy="188648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1CCE06B0-8BB2-4855-B344-820794257294}">
      <dsp:nvSpPr>
        <dsp:cNvPr id="0" name=""/>
        <dsp:cNvSpPr/>
      </dsp:nvSpPr>
      <dsp:spPr>
        <a:xfrm>
          <a:off x="3393746" y="0"/>
          <a:ext cx="3166959" cy="5665107"/>
        </a:xfrm>
        <a:prstGeom prst="roundRect">
          <a:avLst>
            <a:gd name="adj" fmla="val 10000"/>
          </a:avLst>
        </a:prstGeom>
        <a:solidFill>
          <a:schemeClr val="lt1">
            <a:hueOff val="0"/>
            <a:satOff val="0"/>
            <a:lumOff val="0"/>
            <a:alphaOff val="0"/>
          </a:schemeClr>
        </a:solidFill>
        <a:ln w="28575" cap="flat" cmpd="sng" algn="ctr">
          <a:solidFill>
            <a:schemeClr val="bg2">
              <a:lumMod val="50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b="0" kern="1200" dirty="0">
            <a:solidFill>
              <a:schemeClr val="tx1">
                <a:lumMod val="85000"/>
                <a:lumOff val="15000"/>
              </a:schemeClr>
            </a:solidFill>
            <a:latin typeface="+mj-lt"/>
            <a:cs typeface="Times New Roman" panose="02020603050405020304" pitchFamily="18" charset="0"/>
          </a:endParaRPr>
        </a:p>
        <a:p>
          <a:pPr marL="0" lvl="0" indent="0" algn="ctr" defTabSz="889000">
            <a:lnSpc>
              <a:spcPct val="90000"/>
            </a:lnSpc>
            <a:spcBef>
              <a:spcPct val="0"/>
            </a:spcBef>
            <a:spcAft>
              <a:spcPct val="35000"/>
            </a:spcAft>
            <a:buNone/>
          </a:pPr>
          <a:endParaRPr lang="en-US" sz="2000" b="0" kern="1200" dirty="0">
            <a:solidFill>
              <a:schemeClr val="tx1">
                <a:lumMod val="85000"/>
                <a:lumOff val="15000"/>
              </a:schemeClr>
            </a:solidFill>
            <a:latin typeface="+mj-lt"/>
            <a:cs typeface="Times New Roman" panose="02020603050405020304" pitchFamily="18" charset="0"/>
          </a:endParaRPr>
        </a:p>
        <a:p>
          <a:pPr marL="0" lvl="0" indent="0" algn="ctr" defTabSz="889000">
            <a:lnSpc>
              <a:spcPct val="90000"/>
            </a:lnSpc>
            <a:spcBef>
              <a:spcPct val="0"/>
            </a:spcBef>
            <a:spcAft>
              <a:spcPct val="35000"/>
            </a:spcAft>
            <a:buNone/>
          </a:pPr>
          <a:endParaRPr lang="en-US" sz="2000" b="0" kern="1200" dirty="0">
            <a:solidFill>
              <a:schemeClr val="tx1">
                <a:lumMod val="85000"/>
                <a:lumOff val="15000"/>
              </a:schemeClr>
            </a:solidFill>
            <a:latin typeface="+mj-lt"/>
            <a:cs typeface="Times New Roman" panose="02020603050405020304" pitchFamily="18" charset="0"/>
          </a:endParaRPr>
        </a:p>
        <a:p>
          <a:pPr marL="0" lvl="0" indent="0" algn="ctr" defTabSz="889000">
            <a:lnSpc>
              <a:spcPct val="90000"/>
            </a:lnSpc>
            <a:spcBef>
              <a:spcPct val="0"/>
            </a:spcBef>
            <a:spcAft>
              <a:spcPct val="35000"/>
            </a:spcAft>
            <a:buNone/>
          </a:pPr>
          <a:r>
            <a:rPr lang="en-US" sz="2000" b="1" kern="1200" dirty="0">
              <a:solidFill>
                <a:schemeClr val="tx1">
                  <a:lumMod val="85000"/>
                  <a:lumOff val="15000"/>
                </a:schemeClr>
              </a:solidFill>
              <a:latin typeface="+mj-lt"/>
              <a:cs typeface="Times New Roman" panose="02020603050405020304" pitchFamily="18" charset="0"/>
            </a:rPr>
            <a:t>Tyrone Jones (APHIS) </a:t>
          </a:r>
        </a:p>
        <a:p>
          <a:pPr marL="0" lvl="0" indent="0" algn="ctr" defTabSz="889000">
            <a:lnSpc>
              <a:spcPct val="90000"/>
            </a:lnSpc>
            <a:spcBef>
              <a:spcPct val="0"/>
            </a:spcBef>
            <a:spcAft>
              <a:spcPct val="35000"/>
            </a:spcAft>
            <a:buNone/>
          </a:pPr>
          <a:r>
            <a:rPr lang="en-US" sz="2000" b="1" kern="1200" dirty="0">
              <a:solidFill>
                <a:schemeClr val="tx1">
                  <a:lumMod val="85000"/>
                  <a:lumOff val="15000"/>
                </a:schemeClr>
              </a:solidFill>
              <a:latin typeface="+mj-lt"/>
              <a:cs typeface="Times New Roman" panose="02020603050405020304" pitchFamily="18" charset="0"/>
            </a:rPr>
            <a:t>Jon Daniels (APHIS)</a:t>
          </a:r>
        </a:p>
        <a:p>
          <a:pPr marL="0" lvl="0" indent="0" algn="ctr" defTabSz="889000">
            <a:lnSpc>
              <a:spcPct val="90000"/>
            </a:lnSpc>
            <a:spcBef>
              <a:spcPct val="0"/>
            </a:spcBef>
            <a:spcAft>
              <a:spcPct val="35000"/>
            </a:spcAft>
            <a:buNone/>
          </a:pPr>
          <a:r>
            <a:rPr lang="en-US" sz="2000" b="1" kern="1200" dirty="0">
              <a:solidFill>
                <a:schemeClr val="tx1">
                  <a:lumMod val="85000"/>
                  <a:lumOff val="15000"/>
                </a:schemeClr>
              </a:solidFill>
              <a:latin typeface="+mj-lt"/>
              <a:cs typeface="Times New Roman" panose="02020603050405020304" pitchFamily="18" charset="0"/>
            </a:rPr>
            <a:t>Brad Gething (Industry)</a:t>
          </a:r>
        </a:p>
        <a:p>
          <a:pPr marL="0" lvl="0" indent="0" algn="ctr" defTabSz="889000">
            <a:lnSpc>
              <a:spcPct val="90000"/>
            </a:lnSpc>
            <a:spcBef>
              <a:spcPct val="0"/>
            </a:spcBef>
            <a:spcAft>
              <a:spcPct val="35000"/>
            </a:spcAft>
            <a:buNone/>
          </a:pPr>
          <a:r>
            <a:rPr lang="en-US" sz="2000" b="1" kern="1200" dirty="0">
              <a:solidFill>
                <a:schemeClr val="tx1">
                  <a:lumMod val="85000"/>
                  <a:lumOff val="15000"/>
                </a:schemeClr>
              </a:solidFill>
              <a:latin typeface="+mj-lt"/>
              <a:cs typeface="Times New Roman" panose="02020603050405020304" pitchFamily="18" charset="0"/>
            </a:rPr>
            <a:t>Leigh Greenwood (Industry)</a:t>
          </a:r>
        </a:p>
        <a:p>
          <a:pPr marL="0" lvl="0" indent="0" algn="ctr" defTabSz="889000">
            <a:lnSpc>
              <a:spcPct val="90000"/>
            </a:lnSpc>
            <a:spcBef>
              <a:spcPct val="0"/>
            </a:spcBef>
            <a:spcAft>
              <a:spcPct val="35000"/>
            </a:spcAft>
            <a:buNone/>
          </a:pPr>
          <a:endParaRPr lang="en-US" sz="2000" b="1" kern="1200" dirty="0">
            <a:solidFill>
              <a:schemeClr val="tx1">
                <a:lumMod val="85000"/>
                <a:lumOff val="15000"/>
              </a:schemeClr>
            </a:solidFill>
            <a:latin typeface="+mj-lt"/>
            <a:cs typeface="Times New Roman" panose="02020603050405020304" pitchFamily="18" charset="0"/>
          </a:endParaRPr>
        </a:p>
        <a:p>
          <a:pPr marL="0" lvl="0" indent="0" algn="ctr" defTabSz="889000">
            <a:lnSpc>
              <a:spcPct val="90000"/>
            </a:lnSpc>
            <a:spcBef>
              <a:spcPct val="0"/>
            </a:spcBef>
            <a:spcAft>
              <a:spcPct val="35000"/>
            </a:spcAft>
            <a:buNone/>
          </a:pPr>
          <a:r>
            <a:rPr lang="en-US" sz="2000" b="1" kern="1200" dirty="0">
              <a:solidFill>
                <a:schemeClr val="tx1">
                  <a:lumMod val="85000"/>
                  <a:lumOff val="15000"/>
                </a:schemeClr>
              </a:solidFill>
              <a:latin typeface="+mj-lt"/>
              <a:cs typeface="Times New Roman" panose="02020603050405020304" pitchFamily="18" charset="0"/>
            </a:rPr>
            <a:t>USA</a:t>
          </a:r>
        </a:p>
      </dsp:txBody>
      <dsp:txXfrm>
        <a:off x="3393746" y="2266043"/>
        <a:ext cx="3166959" cy="2266043"/>
      </dsp:txXfrm>
    </dsp:sp>
    <dsp:sp modelId="{2B8FAD84-57B7-4C8C-BDEA-6851F871AA1F}">
      <dsp:nvSpPr>
        <dsp:cNvPr id="0" name=""/>
        <dsp:cNvSpPr/>
      </dsp:nvSpPr>
      <dsp:spPr>
        <a:xfrm>
          <a:off x="4034381" y="147353"/>
          <a:ext cx="1886480" cy="188648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06BF5A00-93F0-4AEF-ACB8-25255824A37A}">
      <dsp:nvSpPr>
        <dsp:cNvPr id="0" name=""/>
        <dsp:cNvSpPr/>
      </dsp:nvSpPr>
      <dsp:spPr>
        <a:xfrm>
          <a:off x="6660212" y="0"/>
          <a:ext cx="3166959" cy="5665107"/>
        </a:xfrm>
        <a:prstGeom prst="roundRect">
          <a:avLst>
            <a:gd name="adj" fmla="val 10000"/>
          </a:avLst>
        </a:prstGeom>
        <a:solidFill>
          <a:schemeClr val="lt1">
            <a:hueOff val="0"/>
            <a:satOff val="0"/>
            <a:lumOff val="0"/>
            <a:alphaOff val="0"/>
          </a:schemeClr>
        </a:solidFill>
        <a:ln w="28575" cap="flat" cmpd="sng" algn="ctr">
          <a:solidFill>
            <a:schemeClr val="bg2">
              <a:lumMod val="50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tx1">
                <a:lumMod val="85000"/>
                <a:lumOff val="15000"/>
              </a:schemeClr>
            </a:solidFill>
            <a:latin typeface="+mj-lt"/>
            <a:cs typeface="Times New Roman" panose="02020603050405020304" pitchFamily="18" charset="0"/>
          </a:endParaRPr>
        </a:p>
        <a:p>
          <a:pPr marL="0" lvl="0" indent="0" algn="ctr" defTabSz="889000">
            <a:lnSpc>
              <a:spcPct val="90000"/>
            </a:lnSpc>
            <a:spcBef>
              <a:spcPct val="0"/>
            </a:spcBef>
            <a:spcAft>
              <a:spcPct val="35000"/>
            </a:spcAft>
            <a:buNone/>
          </a:pPr>
          <a:endParaRPr lang="en-US" sz="2000" b="1" kern="1200" dirty="0">
            <a:solidFill>
              <a:schemeClr val="tx1">
                <a:lumMod val="85000"/>
                <a:lumOff val="15000"/>
              </a:schemeClr>
            </a:solidFill>
            <a:latin typeface="+mj-lt"/>
            <a:cs typeface="Times New Roman" panose="02020603050405020304" pitchFamily="18" charset="0"/>
          </a:endParaRPr>
        </a:p>
        <a:p>
          <a:pPr marL="0" lvl="0" indent="0" algn="ctr" defTabSz="889000">
            <a:lnSpc>
              <a:spcPct val="90000"/>
            </a:lnSpc>
            <a:spcBef>
              <a:spcPct val="0"/>
            </a:spcBef>
            <a:spcAft>
              <a:spcPct val="35000"/>
            </a:spcAft>
            <a:buNone/>
          </a:pPr>
          <a:endParaRPr lang="en-CA" sz="2000" b="1" kern="1200" dirty="0">
            <a:solidFill>
              <a:schemeClr val="tx1">
                <a:lumMod val="85000"/>
                <a:lumOff val="15000"/>
              </a:schemeClr>
            </a:solidFill>
            <a:latin typeface="+mj-lt"/>
            <a:cs typeface="Times New Roman" panose="02020603050405020304" pitchFamily="18" charset="0"/>
          </a:endParaRPr>
        </a:p>
        <a:p>
          <a:pPr marL="0" lvl="0" indent="0" algn="ctr" defTabSz="889000">
            <a:lnSpc>
              <a:spcPct val="90000"/>
            </a:lnSpc>
            <a:spcBef>
              <a:spcPct val="0"/>
            </a:spcBef>
            <a:spcAft>
              <a:spcPct val="35000"/>
            </a:spcAft>
            <a:buNone/>
          </a:pPr>
          <a:r>
            <a:rPr lang="en-CA" sz="2000" b="1" kern="1200" dirty="0">
              <a:solidFill>
                <a:schemeClr val="tx1">
                  <a:lumMod val="85000"/>
                  <a:lumOff val="15000"/>
                </a:schemeClr>
              </a:solidFill>
              <a:latin typeface="+mj-lt"/>
              <a:cs typeface="Times New Roman" panose="02020603050405020304" pitchFamily="18" charset="0"/>
            </a:rPr>
            <a:t>Maria Jose Martinez </a:t>
          </a:r>
          <a:r>
            <a:rPr lang="en-US" sz="2000" b="1" kern="1200" dirty="0">
              <a:solidFill>
                <a:schemeClr val="tx1">
                  <a:lumMod val="85000"/>
                  <a:lumOff val="15000"/>
                </a:schemeClr>
              </a:solidFill>
              <a:latin typeface="+mj-lt"/>
              <a:cs typeface="Times New Roman" panose="02020603050405020304" pitchFamily="18" charset="0"/>
            </a:rPr>
            <a:t>(Industry)</a:t>
          </a:r>
          <a:endParaRPr lang="en-CA" sz="2000" b="1" kern="1200" dirty="0">
            <a:solidFill>
              <a:schemeClr val="tx1">
                <a:lumMod val="85000"/>
                <a:lumOff val="15000"/>
              </a:schemeClr>
            </a:solidFill>
            <a:latin typeface="+mj-lt"/>
            <a:cs typeface="Times New Roman" panose="02020603050405020304" pitchFamily="18" charset="0"/>
          </a:endParaRPr>
        </a:p>
        <a:p>
          <a:pPr marL="0" lvl="0" indent="0" algn="ctr" defTabSz="889000">
            <a:lnSpc>
              <a:spcPct val="90000"/>
            </a:lnSpc>
            <a:spcBef>
              <a:spcPct val="0"/>
            </a:spcBef>
            <a:spcAft>
              <a:spcPct val="35000"/>
            </a:spcAft>
            <a:buNone/>
          </a:pPr>
          <a:r>
            <a:rPr lang="en-CA" sz="2000" b="1" kern="1200" dirty="0">
              <a:solidFill>
                <a:schemeClr val="tx1">
                  <a:lumMod val="85000"/>
                  <a:lumOff val="15000"/>
                </a:schemeClr>
              </a:solidFill>
              <a:latin typeface="+mj-lt"/>
              <a:cs typeface="Times New Roman" panose="02020603050405020304" pitchFamily="18" charset="0"/>
            </a:rPr>
            <a:t>Samuel Podlipsky </a:t>
          </a:r>
          <a:r>
            <a:rPr lang="en-US" sz="2000" b="1" kern="1200" dirty="0">
              <a:solidFill>
                <a:schemeClr val="tx1">
                  <a:lumMod val="85000"/>
                  <a:lumOff val="15000"/>
                </a:schemeClr>
              </a:solidFill>
              <a:latin typeface="+mj-lt"/>
              <a:cs typeface="Times New Roman" panose="02020603050405020304" pitchFamily="18" charset="0"/>
            </a:rPr>
            <a:t>(Industry)</a:t>
          </a:r>
          <a:endParaRPr lang="en-CA" sz="2000" b="1" kern="1200" dirty="0">
            <a:solidFill>
              <a:schemeClr val="tx1">
                <a:lumMod val="85000"/>
                <a:lumOff val="15000"/>
              </a:schemeClr>
            </a:solidFill>
            <a:latin typeface="+mj-lt"/>
            <a:cs typeface="Times New Roman" panose="02020603050405020304" pitchFamily="18" charset="0"/>
          </a:endParaRPr>
        </a:p>
        <a:p>
          <a:pPr marL="0" lvl="0" indent="0" algn="ctr" defTabSz="889000">
            <a:lnSpc>
              <a:spcPct val="90000"/>
            </a:lnSpc>
            <a:spcBef>
              <a:spcPct val="0"/>
            </a:spcBef>
            <a:spcAft>
              <a:spcPct val="35000"/>
            </a:spcAft>
            <a:buNone/>
          </a:pPr>
          <a:endParaRPr lang="en-US" sz="2000" b="1" kern="1200" dirty="0">
            <a:solidFill>
              <a:schemeClr val="tx1">
                <a:lumMod val="85000"/>
                <a:lumOff val="15000"/>
              </a:schemeClr>
            </a:solidFill>
            <a:latin typeface="+mj-lt"/>
            <a:cs typeface="Times New Roman" panose="02020603050405020304" pitchFamily="18" charset="0"/>
          </a:endParaRPr>
        </a:p>
        <a:p>
          <a:pPr marL="0" lvl="0" indent="0" algn="ctr" defTabSz="889000">
            <a:lnSpc>
              <a:spcPct val="90000"/>
            </a:lnSpc>
            <a:spcBef>
              <a:spcPct val="0"/>
            </a:spcBef>
            <a:spcAft>
              <a:spcPct val="35000"/>
            </a:spcAft>
            <a:buNone/>
          </a:pPr>
          <a:endParaRPr lang="en-US" sz="2000" b="1" kern="1200" dirty="0">
            <a:solidFill>
              <a:schemeClr val="tx1">
                <a:lumMod val="85000"/>
                <a:lumOff val="15000"/>
              </a:schemeClr>
            </a:solidFill>
            <a:latin typeface="+mj-lt"/>
            <a:cs typeface="Times New Roman" panose="02020603050405020304" pitchFamily="18" charset="0"/>
          </a:endParaRPr>
        </a:p>
        <a:p>
          <a:pPr marL="0" lvl="0" indent="0" algn="ctr" defTabSz="889000">
            <a:lnSpc>
              <a:spcPct val="90000"/>
            </a:lnSpc>
            <a:spcBef>
              <a:spcPct val="0"/>
            </a:spcBef>
            <a:spcAft>
              <a:spcPct val="35000"/>
            </a:spcAft>
            <a:buNone/>
          </a:pPr>
          <a:r>
            <a:rPr lang="en-US" sz="2000" b="1" kern="1200" dirty="0">
              <a:solidFill>
                <a:schemeClr val="tx1">
                  <a:lumMod val="85000"/>
                  <a:lumOff val="15000"/>
                </a:schemeClr>
              </a:solidFill>
              <a:latin typeface="+mj-lt"/>
              <a:cs typeface="Times New Roman" panose="02020603050405020304" pitchFamily="18" charset="0"/>
            </a:rPr>
            <a:t>Mexico</a:t>
          </a:r>
        </a:p>
      </dsp:txBody>
      <dsp:txXfrm>
        <a:off x="6660212" y="2266043"/>
        <a:ext cx="3166959" cy="2266043"/>
      </dsp:txXfrm>
    </dsp:sp>
    <dsp:sp modelId="{22DFE942-4F1F-431C-ABCA-33A49D400153}">
      <dsp:nvSpPr>
        <dsp:cNvPr id="0" name=""/>
        <dsp:cNvSpPr/>
      </dsp:nvSpPr>
      <dsp:spPr>
        <a:xfrm>
          <a:off x="7278466" y="173311"/>
          <a:ext cx="1886480" cy="188648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E856B7BB-50F8-4586-B577-F28AA39AAA98}">
      <dsp:nvSpPr>
        <dsp:cNvPr id="0" name=""/>
        <dsp:cNvSpPr/>
      </dsp:nvSpPr>
      <dsp:spPr>
        <a:xfrm>
          <a:off x="6841578" y="262725"/>
          <a:ext cx="793257" cy="62338"/>
        </a:xfrm>
        <a:prstGeom prst="leftRightArrow">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6B524-1BAC-4898-ABAB-20216863126C}"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5136C-4DF6-42E0-B4BD-6090B3906C3C}" type="slidenum">
              <a:rPr lang="en-US" smtClean="0"/>
              <a:t>‹#›</a:t>
            </a:fld>
            <a:endParaRPr lang="en-US"/>
          </a:p>
        </p:txBody>
      </p:sp>
    </p:spTree>
    <p:extLst>
      <p:ext uri="{BB962C8B-B14F-4D97-AF65-F5344CB8AC3E}">
        <p14:creationId xmlns:p14="http://schemas.microsoft.com/office/powerpoint/2010/main" val="45359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Two possible title slides</a:t>
            </a:r>
          </a:p>
        </p:txBody>
      </p:sp>
      <p:sp>
        <p:nvSpPr>
          <p:cNvPr id="4" name="Slide Number Placeholder 3"/>
          <p:cNvSpPr>
            <a:spLocks noGrp="1"/>
          </p:cNvSpPr>
          <p:nvPr>
            <p:ph type="sldNum" sz="quarter" idx="10"/>
          </p:nvPr>
        </p:nvSpPr>
        <p:spPr/>
        <p:txBody>
          <a:bodyPr/>
          <a:lstStyle/>
          <a:p>
            <a:fld id="{B390F2F8-66B9-4FAD-95C5-84A61E325D42}" type="slidenum">
              <a:rPr lang="en-CA" smtClean="0"/>
              <a:t>1</a:t>
            </a:fld>
            <a:endParaRPr lang="en-CA"/>
          </a:p>
        </p:txBody>
      </p:sp>
    </p:spTree>
    <p:extLst>
      <p:ext uri="{BB962C8B-B14F-4D97-AF65-F5344CB8AC3E}">
        <p14:creationId xmlns:p14="http://schemas.microsoft.com/office/powerpoint/2010/main" val="203348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to determine if specific types of WPM are causing the greatest risk concern. Dunnage , spools, </a:t>
            </a:r>
            <a:r>
              <a:rPr lang="en-US" dirty="0" err="1"/>
              <a:t>etc</a:t>
            </a:r>
            <a:endParaRPr lang="en-US" dirty="0"/>
          </a:p>
        </p:txBody>
      </p:sp>
      <p:sp>
        <p:nvSpPr>
          <p:cNvPr id="4" name="Slide Number Placeholder 3"/>
          <p:cNvSpPr>
            <a:spLocks noGrp="1"/>
          </p:cNvSpPr>
          <p:nvPr>
            <p:ph type="sldNum" sz="quarter" idx="5"/>
          </p:nvPr>
        </p:nvSpPr>
        <p:spPr/>
        <p:txBody>
          <a:bodyPr/>
          <a:lstStyle/>
          <a:p>
            <a:fld id="{A215136C-4DF6-42E0-B4BD-6090B3906C3C}" type="slidenum">
              <a:rPr lang="en-US" smtClean="0"/>
              <a:t>3</a:t>
            </a:fld>
            <a:endParaRPr lang="en-US"/>
          </a:p>
        </p:txBody>
      </p:sp>
    </p:spTree>
    <p:extLst>
      <p:ext uri="{BB962C8B-B14F-4D97-AF65-F5344CB8AC3E}">
        <p14:creationId xmlns:p14="http://schemas.microsoft.com/office/powerpoint/2010/main" val="363003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WPM is not always as simple as we think. The US and Canada have harmonized the WPM names and descriptions. Currently Mexico is harmonizing the terminology and reviewing whether the current terms translate properly.</a:t>
            </a:r>
          </a:p>
          <a:p>
            <a:r>
              <a:rPr lang="en-US" dirty="0"/>
              <a:t>For example, the steps for pallets may include obtaining certified materials, building pallets, applying the IPPC HT mark, and ensuring documentation is in place. This was a best-case scenario example, and the group acknowledged that it would be more challenging to include lesser-known processes for other types of WPM.</a:t>
            </a:r>
          </a:p>
          <a:p>
            <a:r>
              <a:rPr lang="en-US" dirty="0"/>
              <a:t>Production process – sizing, treatment, </a:t>
            </a:r>
          </a:p>
        </p:txBody>
      </p:sp>
      <p:sp>
        <p:nvSpPr>
          <p:cNvPr id="4" name="Slide Number Placeholder 3"/>
          <p:cNvSpPr>
            <a:spLocks noGrp="1"/>
          </p:cNvSpPr>
          <p:nvPr>
            <p:ph type="sldNum" sz="quarter" idx="5"/>
          </p:nvPr>
        </p:nvSpPr>
        <p:spPr/>
        <p:txBody>
          <a:bodyPr/>
          <a:lstStyle/>
          <a:p>
            <a:fld id="{A215136C-4DF6-42E0-B4BD-6090B3906C3C}" type="slidenum">
              <a:rPr lang="en-US" smtClean="0"/>
              <a:t>6</a:t>
            </a:fld>
            <a:endParaRPr lang="en-US"/>
          </a:p>
        </p:txBody>
      </p:sp>
    </p:spTree>
    <p:extLst>
      <p:ext uri="{BB962C8B-B14F-4D97-AF65-F5344CB8AC3E}">
        <p14:creationId xmlns:p14="http://schemas.microsoft.com/office/powerpoint/2010/main" val="215314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Literature and data are being used here.</a:t>
            </a:r>
          </a:p>
        </p:txBody>
      </p:sp>
      <p:sp>
        <p:nvSpPr>
          <p:cNvPr id="4" name="Slide Number Placeholder 3"/>
          <p:cNvSpPr>
            <a:spLocks noGrp="1"/>
          </p:cNvSpPr>
          <p:nvPr>
            <p:ph type="sldNum" sz="quarter" idx="5"/>
          </p:nvPr>
        </p:nvSpPr>
        <p:spPr/>
        <p:txBody>
          <a:bodyPr/>
          <a:lstStyle/>
          <a:p>
            <a:fld id="{A215136C-4DF6-42E0-B4BD-6090B3906C3C}" type="slidenum">
              <a:rPr lang="en-US" smtClean="0"/>
              <a:t>7</a:t>
            </a:fld>
            <a:endParaRPr lang="en-US"/>
          </a:p>
        </p:txBody>
      </p:sp>
    </p:spTree>
    <p:extLst>
      <p:ext uri="{BB962C8B-B14F-4D97-AF65-F5344CB8AC3E}">
        <p14:creationId xmlns:p14="http://schemas.microsoft.com/office/powerpoint/2010/main" val="112798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striving toward …            possible inclusion in ISPM 5 the ability to have all regulators discussing the same product when communicating. Examples boxes vs crates and bulk dunnage vs break bulk dunnage vs bulk (some areas it means containers and bulk shipments)</a:t>
            </a:r>
          </a:p>
          <a:p>
            <a:r>
              <a:rPr lang="en-US" dirty="0"/>
              <a:t>Based on size, density, moisture, etc. some products may need more time adequate treatment.</a:t>
            </a:r>
          </a:p>
          <a:p>
            <a:r>
              <a:rPr lang="en-US" dirty="0"/>
              <a:t>More data points would greatly increase the ability to evaluate the WPM. Category of WPM, size, etc.</a:t>
            </a:r>
          </a:p>
          <a:p>
            <a:endParaRPr lang="en-US" dirty="0"/>
          </a:p>
        </p:txBody>
      </p:sp>
      <p:sp>
        <p:nvSpPr>
          <p:cNvPr id="4" name="Slide Number Placeholder 3"/>
          <p:cNvSpPr>
            <a:spLocks noGrp="1"/>
          </p:cNvSpPr>
          <p:nvPr>
            <p:ph type="sldNum" sz="quarter" idx="5"/>
          </p:nvPr>
        </p:nvSpPr>
        <p:spPr/>
        <p:txBody>
          <a:bodyPr/>
          <a:lstStyle/>
          <a:p>
            <a:fld id="{A215136C-4DF6-42E0-B4BD-6090B3906C3C}" type="slidenum">
              <a:rPr lang="en-US" smtClean="0"/>
              <a:t>8</a:t>
            </a:fld>
            <a:endParaRPr lang="en-US"/>
          </a:p>
        </p:txBody>
      </p:sp>
    </p:spTree>
    <p:extLst>
      <p:ext uri="{BB962C8B-B14F-4D97-AF65-F5344CB8AC3E}">
        <p14:creationId xmlns:p14="http://schemas.microsoft.com/office/powerpoint/2010/main" val="1701004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2719-FD28-467F-A0AA-EDBBE702BB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61659B-1A21-4A3A-852E-F6BBE0BA23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454A12-232D-4FDB-A4BA-F47FAF42FA4E}"/>
              </a:ext>
            </a:extLst>
          </p:cNvPr>
          <p:cNvSpPr>
            <a:spLocks noGrp="1"/>
          </p:cNvSpPr>
          <p:nvPr>
            <p:ph type="dt" sz="half" idx="10"/>
          </p:nvPr>
        </p:nvSpPr>
        <p:spPr/>
        <p:txBody>
          <a:bodyPr/>
          <a:lstStyle/>
          <a:p>
            <a:fld id="{01D49DA6-9105-4822-9BD9-5C524673C615}" type="datetimeFigureOut">
              <a:rPr lang="en-US" smtClean="0"/>
              <a:t>10/1/2025</a:t>
            </a:fld>
            <a:endParaRPr lang="en-US"/>
          </a:p>
        </p:txBody>
      </p:sp>
      <p:sp>
        <p:nvSpPr>
          <p:cNvPr id="5" name="Footer Placeholder 4">
            <a:extLst>
              <a:ext uri="{FF2B5EF4-FFF2-40B4-BE49-F238E27FC236}">
                <a16:creationId xmlns:a16="http://schemas.microsoft.com/office/drawing/2014/main" id="{9A55B6A8-C0A0-4074-AAF7-1D45311097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34B05-C5E5-43DB-9FD6-F6ACCF1735C0}"/>
              </a:ext>
            </a:extLst>
          </p:cNvPr>
          <p:cNvSpPr>
            <a:spLocks noGrp="1"/>
          </p:cNvSpPr>
          <p:nvPr>
            <p:ph type="sldNum" sz="quarter" idx="12"/>
          </p:nvPr>
        </p:nvSpPr>
        <p:spPr/>
        <p:txBody>
          <a:bodyPr/>
          <a:lstStyle/>
          <a:p>
            <a:fld id="{C40106B0-71DC-468D-AFBF-370169B7239D}" type="slidenum">
              <a:rPr lang="en-US" smtClean="0"/>
              <a:t>‹#›</a:t>
            </a:fld>
            <a:endParaRPr lang="en-US"/>
          </a:p>
        </p:txBody>
      </p:sp>
    </p:spTree>
    <p:extLst>
      <p:ext uri="{BB962C8B-B14F-4D97-AF65-F5344CB8AC3E}">
        <p14:creationId xmlns:p14="http://schemas.microsoft.com/office/powerpoint/2010/main" val="2103103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55C7-4975-4448-BED5-A97F57828E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761A06-433E-4602-A55B-7F5EA2F031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5270F-7FA7-4A4E-B538-0365997553EB}"/>
              </a:ext>
            </a:extLst>
          </p:cNvPr>
          <p:cNvSpPr>
            <a:spLocks noGrp="1"/>
          </p:cNvSpPr>
          <p:nvPr>
            <p:ph type="dt" sz="half" idx="10"/>
          </p:nvPr>
        </p:nvSpPr>
        <p:spPr/>
        <p:txBody>
          <a:bodyPr/>
          <a:lstStyle/>
          <a:p>
            <a:fld id="{01D49DA6-9105-4822-9BD9-5C524673C615}" type="datetimeFigureOut">
              <a:rPr lang="en-US" smtClean="0"/>
              <a:t>10/1/2025</a:t>
            </a:fld>
            <a:endParaRPr lang="en-US"/>
          </a:p>
        </p:txBody>
      </p:sp>
      <p:sp>
        <p:nvSpPr>
          <p:cNvPr id="5" name="Footer Placeholder 4">
            <a:extLst>
              <a:ext uri="{FF2B5EF4-FFF2-40B4-BE49-F238E27FC236}">
                <a16:creationId xmlns:a16="http://schemas.microsoft.com/office/drawing/2014/main" id="{4DF5B52B-749D-45E9-8097-583A6DBAA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270BA-3EA9-452C-9AE4-67B90E7BA815}"/>
              </a:ext>
            </a:extLst>
          </p:cNvPr>
          <p:cNvSpPr>
            <a:spLocks noGrp="1"/>
          </p:cNvSpPr>
          <p:nvPr>
            <p:ph type="sldNum" sz="quarter" idx="12"/>
          </p:nvPr>
        </p:nvSpPr>
        <p:spPr/>
        <p:txBody>
          <a:bodyPr/>
          <a:lstStyle/>
          <a:p>
            <a:fld id="{C40106B0-71DC-468D-AFBF-370169B7239D}" type="slidenum">
              <a:rPr lang="en-US" smtClean="0"/>
              <a:t>‹#›</a:t>
            </a:fld>
            <a:endParaRPr lang="en-US"/>
          </a:p>
        </p:txBody>
      </p:sp>
    </p:spTree>
    <p:extLst>
      <p:ext uri="{BB962C8B-B14F-4D97-AF65-F5344CB8AC3E}">
        <p14:creationId xmlns:p14="http://schemas.microsoft.com/office/powerpoint/2010/main" val="6877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9E24F4-A0BB-48E1-B6E0-B0DA30214C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0ED003-8F8B-4F80-BF0F-5302745809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DDB8E-1E4E-449F-A7AA-93428DA1CE79}"/>
              </a:ext>
            </a:extLst>
          </p:cNvPr>
          <p:cNvSpPr>
            <a:spLocks noGrp="1"/>
          </p:cNvSpPr>
          <p:nvPr>
            <p:ph type="dt" sz="half" idx="10"/>
          </p:nvPr>
        </p:nvSpPr>
        <p:spPr/>
        <p:txBody>
          <a:bodyPr/>
          <a:lstStyle/>
          <a:p>
            <a:fld id="{01D49DA6-9105-4822-9BD9-5C524673C615}" type="datetimeFigureOut">
              <a:rPr lang="en-US" smtClean="0"/>
              <a:t>10/1/2025</a:t>
            </a:fld>
            <a:endParaRPr lang="en-US"/>
          </a:p>
        </p:txBody>
      </p:sp>
      <p:sp>
        <p:nvSpPr>
          <p:cNvPr id="5" name="Footer Placeholder 4">
            <a:extLst>
              <a:ext uri="{FF2B5EF4-FFF2-40B4-BE49-F238E27FC236}">
                <a16:creationId xmlns:a16="http://schemas.microsoft.com/office/drawing/2014/main" id="{020A76B1-628B-4BDB-9017-C53D2B845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490CF-C83A-48D3-B1B7-3558E22A286E}"/>
              </a:ext>
            </a:extLst>
          </p:cNvPr>
          <p:cNvSpPr>
            <a:spLocks noGrp="1"/>
          </p:cNvSpPr>
          <p:nvPr>
            <p:ph type="sldNum" sz="quarter" idx="12"/>
          </p:nvPr>
        </p:nvSpPr>
        <p:spPr/>
        <p:txBody>
          <a:bodyPr/>
          <a:lstStyle/>
          <a:p>
            <a:fld id="{C40106B0-71DC-468D-AFBF-370169B7239D}" type="slidenum">
              <a:rPr lang="en-US" smtClean="0"/>
              <a:t>‹#›</a:t>
            </a:fld>
            <a:endParaRPr lang="en-US"/>
          </a:p>
        </p:txBody>
      </p:sp>
    </p:spTree>
    <p:extLst>
      <p:ext uri="{BB962C8B-B14F-4D97-AF65-F5344CB8AC3E}">
        <p14:creationId xmlns:p14="http://schemas.microsoft.com/office/powerpoint/2010/main" val="361273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56539-ECA8-4162-8389-27BC26DFCC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6941E5-CC7E-467F-A9FD-C647C8419A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6E548-10D8-4332-A07A-0A4FC5BB84E3}"/>
              </a:ext>
            </a:extLst>
          </p:cNvPr>
          <p:cNvSpPr>
            <a:spLocks noGrp="1"/>
          </p:cNvSpPr>
          <p:nvPr>
            <p:ph type="dt" sz="half" idx="10"/>
          </p:nvPr>
        </p:nvSpPr>
        <p:spPr/>
        <p:txBody>
          <a:bodyPr/>
          <a:lstStyle/>
          <a:p>
            <a:fld id="{01D49DA6-9105-4822-9BD9-5C524673C615}" type="datetimeFigureOut">
              <a:rPr lang="en-US" smtClean="0"/>
              <a:t>10/1/2025</a:t>
            </a:fld>
            <a:endParaRPr lang="en-US"/>
          </a:p>
        </p:txBody>
      </p:sp>
      <p:sp>
        <p:nvSpPr>
          <p:cNvPr id="5" name="Footer Placeholder 4">
            <a:extLst>
              <a:ext uri="{FF2B5EF4-FFF2-40B4-BE49-F238E27FC236}">
                <a16:creationId xmlns:a16="http://schemas.microsoft.com/office/drawing/2014/main" id="{F18BA962-9EB2-4BD7-96CA-9E35586AA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2B5FF-776F-4CE3-9279-A51452B4534F}"/>
              </a:ext>
            </a:extLst>
          </p:cNvPr>
          <p:cNvSpPr>
            <a:spLocks noGrp="1"/>
          </p:cNvSpPr>
          <p:nvPr>
            <p:ph type="sldNum" sz="quarter" idx="12"/>
          </p:nvPr>
        </p:nvSpPr>
        <p:spPr/>
        <p:txBody>
          <a:bodyPr/>
          <a:lstStyle/>
          <a:p>
            <a:fld id="{C40106B0-71DC-468D-AFBF-370169B7239D}" type="slidenum">
              <a:rPr lang="en-US" smtClean="0"/>
              <a:t>‹#›</a:t>
            </a:fld>
            <a:endParaRPr lang="en-US"/>
          </a:p>
        </p:txBody>
      </p:sp>
    </p:spTree>
    <p:extLst>
      <p:ext uri="{BB962C8B-B14F-4D97-AF65-F5344CB8AC3E}">
        <p14:creationId xmlns:p14="http://schemas.microsoft.com/office/powerpoint/2010/main" val="117002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84FD-B0A3-47E6-B423-EE0477806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1A3321-3A66-47BB-80DA-D0E378BDFA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88834A-2439-4A9F-9BD2-75E7AEC6C4AD}"/>
              </a:ext>
            </a:extLst>
          </p:cNvPr>
          <p:cNvSpPr>
            <a:spLocks noGrp="1"/>
          </p:cNvSpPr>
          <p:nvPr>
            <p:ph type="dt" sz="half" idx="10"/>
          </p:nvPr>
        </p:nvSpPr>
        <p:spPr/>
        <p:txBody>
          <a:bodyPr/>
          <a:lstStyle/>
          <a:p>
            <a:fld id="{01D49DA6-9105-4822-9BD9-5C524673C615}" type="datetimeFigureOut">
              <a:rPr lang="en-US" smtClean="0"/>
              <a:t>10/1/2025</a:t>
            </a:fld>
            <a:endParaRPr lang="en-US"/>
          </a:p>
        </p:txBody>
      </p:sp>
      <p:sp>
        <p:nvSpPr>
          <p:cNvPr id="5" name="Footer Placeholder 4">
            <a:extLst>
              <a:ext uri="{FF2B5EF4-FFF2-40B4-BE49-F238E27FC236}">
                <a16:creationId xmlns:a16="http://schemas.microsoft.com/office/drawing/2014/main" id="{89AA4D4E-827F-4770-B439-CC1913958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0A514-5D06-402C-8EB9-DB84490F7D7D}"/>
              </a:ext>
            </a:extLst>
          </p:cNvPr>
          <p:cNvSpPr>
            <a:spLocks noGrp="1"/>
          </p:cNvSpPr>
          <p:nvPr>
            <p:ph type="sldNum" sz="quarter" idx="12"/>
          </p:nvPr>
        </p:nvSpPr>
        <p:spPr/>
        <p:txBody>
          <a:bodyPr/>
          <a:lstStyle/>
          <a:p>
            <a:fld id="{C40106B0-71DC-468D-AFBF-370169B7239D}" type="slidenum">
              <a:rPr lang="en-US" smtClean="0"/>
              <a:t>‹#›</a:t>
            </a:fld>
            <a:endParaRPr lang="en-US"/>
          </a:p>
        </p:txBody>
      </p:sp>
    </p:spTree>
    <p:extLst>
      <p:ext uri="{BB962C8B-B14F-4D97-AF65-F5344CB8AC3E}">
        <p14:creationId xmlns:p14="http://schemas.microsoft.com/office/powerpoint/2010/main" val="79836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BD59F-9414-45ED-B795-43B80D16FC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5F8E16-63C9-4C27-97F7-85B93756B0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7AA161-1828-4ADA-9CCB-66485270E9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D1BE43-A9EF-46BF-99DC-B87FB78CF77C}"/>
              </a:ext>
            </a:extLst>
          </p:cNvPr>
          <p:cNvSpPr>
            <a:spLocks noGrp="1"/>
          </p:cNvSpPr>
          <p:nvPr>
            <p:ph type="dt" sz="half" idx="10"/>
          </p:nvPr>
        </p:nvSpPr>
        <p:spPr/>
        <p:txBody>
          <a:bodyPr/>
          <a:lstStyle/>
          <a:p>
            <a:fld id="{01D49DA6-9105-4822-9BD9-5C524673C615}" type="datetimeFigureOut">
              <a:rPr lang="en-US" smtClean="0"/>
              <a:t>10/1/2025</a:t>
            </a:fld>
            <a:endParaRPr lang="en-US"/>
          </a:p>
        </p:txBody>
      </p:sp>
      <p:sp>
        <p:nvSpPr>
          <p:cNvPr id="6" name="Footer Placeholder 5">
            <a:extLst>
              <a:ext uri="{FF2B5EF4-FFF2-40B4-BE49-F238E27FC236}">
                <a16:creationId xmlns:a16="http://schemas.microsoft.com/office/drawing/2014/main" id="{7883E907-272D-4670-AF1C-36206FFFBF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39309B-B468-4F9B-B06E-D4D1584A6D85}"/>
              </a:ext>
            </a:extLst>
          </p:cNvPr>
          <p:cNvSpPr>
            <a:spLocks noGrp="1"/>
          </p:cNvSpPr>
          <p:nvPr>
            <p:ph type="sldNum" sz="quarter" idx="12"/>
          </p:nvPr>
        </p:nvSpPr>
        <p:spPr/>
        <p:txBody>
          <a:bodyPr/>
          <a:lstStyle/>
          <a:p>
            <a:fld id="{C40106B0-71DC-468D-AFBF-370169B7239D}" type="slidenum">
              <a:rPr lang="en-US" smtClean="0"/>
              <a:t>‹#›</a:t>
            </a:fld>
            <a:endParaRPr lang="en-US"/>
          </a:p>
        </p:txBody>
      </p:sp>
    </p:spTree>
    <p:extLst>
      <p:ext uri="{BB962C8B-B14F-4D97-AF65-F5344CB8AC3E}">
        <p14:creationId xmlns:p14="http://schemas.microsoft.com/office/powerpoint/2010/main" val="148965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4868C-1426-4638-917B-32FCF22969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C24696-5235-4375-A5D6-B33150DF0C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0C165B-196E-4AC3-8AA8-9DC92ADE58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643235-D438-4A26-BDC7-0DB746BC68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11545D-167C-4CE7-8663-CF47C77B1A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209E14-E2A2-4AEA-B94F-4AE203E98245}"/>
              </a:ext>
            </a:extLst>
          </p:cNvPr>
          <p:cNvSpPr>
            <a:spLocks noGrp="1"/>
          </p:cNvSpPr>
          <p:nvPr>
            <p:ph type="dt" sz="half" idx="10"/>
          </p:nvPr>
        </p:nvSpPr>
        <p:spPr/>
        <p:txBody>
          <a:bodyPr/>
          <a:lstStyle/>
          <a:p>
            <a:fld id="{01D49DA6-9105-4822-9BD9-5C524673C615}" type="datetimeFigureOut">
              <a:rPr lang="en-US" smtClean="0"/>
              <a:t>10/1/2025</a:t>
            </a:fld>
            <a:endParaRPr lang="en-US"/>
          </a:p>
        </p:txBody>
      </p:sp>
      <p:sp>
        <p:nvSpPr>
          <p:cNvPr id="8" name="Footer Placeholder 7">
            <a:extLst>
              <a:ext uri="{FF2B5EF4-FFF2-40B4-BE49-F238E27FC236}">
                <a16:creationId xmlns:a16="http://schemas.microsoft.com/office/drawing/2014/main" id="{B31F9396-C45D-40D2-9B0A-FC97B0203F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BFE6F9-F96E-434E-A7A9-B1A4BEA745D6}"/>
              </a:ext>
            </a:extLst>
          </p:cNvPr>
          <p:cNvSpPr>
            <a:spLocks noGrp="1"/>
          </p:cNvSpPr>
          <p:nvPr>
            <p:ph type="sldNum" sz="quarter" idx="12"/>
          </p:nvPr>
        </p:nvSpPr>
        <p:spPr/>
        <p:txBody>
          <a:bodyPr/>
          <a:lstStyle/>
          <a:p>
            <a:fld id="{C40106B0-71DC-468D-AFBF-370169B7239D}" type="slidenum">
              <a:rPr lang="en-US" smtClean="0"/>
              <a:t>‹#›</a:t>
            </a:fld>
            <a:endParaRPr lang="en-US"/>
          </a:p>
        </p:txBody>
      </p:sp>
    </p:spTree>
    <p:extLst>
      <p:ext uri="{BB962C8B-B14F-4D97-AF65-F5344CB8AC3E}">
        <p14:creationId xmlns:p14="http://schemas.microsoft.com/office/powerpoint/2010/main" val="3867036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FA59-4F6A-4C38-9EB8-3201238092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B8DCBF-381C-4581-B722-29704F45D903}"/>
              </a:ext>
            </a:extLst>
          </p:cNvPr>
          <p:cNvSpPr>
            <a:spLocks noGrp="1"/>
          </p:cNvSpPr>
          <p:nvPr>
            <p:ph type="dt" sz="half" idx="10"/>
          </p:nvPr>
        </p:nvSpPr>
        <p:spPr/>
        <p:txBody>
          <a:bodyPr/>
          <a:lstStyle/>
          <a:p>
            <a:fld id="{01D49DA6-9105-4822-9BD9-5C524673C615}" type="datetimeFigureOut">
              <a:rPr lang="en-US" smtClean="0"/>
              <a:t>10/1/2025</a:t>
            </a:fld>
            <a:endParaRPr lang="en-US"/>
          </a:p>
        </p:txBody>
      </p:sp>
      <p:sp>
        <p:nvSpPr>
          <p:cNvPr id="4" name="Footer Placeholder 3">
            <a:extLst>
              <a:ext uri="{FF2B5EF4-FFF2-40B4-BE49-F238E27FC236}">
                <a16:creationId xmlns:a16="http://schemas.microsoft.com/office/drawing/2014/main" id="{1816D1C2-CD88-43CA-8BDC-E9D3C592C7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F0C06-6234-4B03-A4E4-FDA1D9694CC4}"/>
              </a:ext>
            </a:extLst>
          </p:cNvPr>
          <p:cNvSpPr>
            <a:spLocks noGrp="1"/>
          </p:cNvSpPr>
          <p:nvPr>
            <p:ph type="sldNum" sz="quarter" idx="12"/>
          </p:nvPr>
        </p:nvSpPr>
        <p:spPr/>
        <p:txBody>
          <a:bodyPr/>
          <a:lstStyle/>
          <a:p>
            <a:fld id="{C40106B0-71DC-468D-AFBF-370169B7239D}" type="slidenum">
              <a:rPr lang="en-US" smtClean="0"/>
              <a:t>‹#›</a:t>
            </a:fld>
            <a:endParaRPr lang="en-US"/>
          </a:p>
        </p:txBody>
      </p:sp>
    </p:spTree>
    <p:extLst>
      <p:ext uri="{BB962C8B-B14F-4D97-AF65-F5344CB8AC3E}">
        <p14:creationId xmlns:p14="http://schemas.microsoft.com/office/powerpoint/2010/main" val="337359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BB13EC-7108-40A0-BD8A-42119C02454A}"/>
              </a:ext>
            </a:extLst>
          </p:cNvPr>
          <p:cNvSpPr>
            <a:spLocks noGrp="1"/>
          </p:cNvSpPr>
          <p:nvPr>
            <p:ph type="dt" sz="half" idx="10"/>
          </p:nvPr>
        </p:nvSpPr>
        <p:spPr/>
        <p:txBody>
          <a:bodyPr/>
          <a:lstStyle/>
          <a:p>
            <a:fld id="{01D49DA6-9105-4822-9BD9-5C524673C615}" type="datetimeFigureOut">
              <a:rPr lang="en-US" smtClean="0"/>
              <a:t>10/1/2025</a:t>
            </a:fld>
            <a:endParaRPr lang="en-US"/>
          </a:p>
        </p:txBody>
      </p:sp>
      <p:sp>
        <p:nvSpPr>
          <p:cNvPr id="3" name="Footer Placeholder 2">
            <a:extLst>
              <a:ext uri="{FF2B5EF4-FFF2-40B4-BE49-F238E27FC236}">
                <a16:creationId xmlns:a16="http://schemas.microsoft.com/office/drawing/2014/main" id="{8255E894-A587-4528-BA3E-757D4DEE29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ADF36C-D209-4DBC-9525-1C8ACE3CDB15}"/>
              </a:ext>
            </a:extLst>
          </p:cNvPr>
          <p:cNvSpPr>
            <a:spLocks noGrp="1"/>
          </p:cNvSpPr>
          <p:nvPr>
            <p:ph type="sldNum" sz="quarter" idx="12"/>
          </p:nvPr>
        </p:nvSpPr>
        <p:spPr/>
        <p:txBody>
          <a:bodyPr/>
          <a:lstStyle/>
          <a:p>
            <a:fld id="{C40106B0-71DC-468D-AFBF-370169B7239D}" type="slidenum">
              <a:rPr lang="en-US" smtClean="0"/>
              <a:t>‹#›</a:t>
            </a:fld>
            <a:endParaRPr lang="en-US"/>
          </a:p>
        </p:txBody>
      </p:sp>
    </p:spTree>
    <p:extLst>
      <p:ext uri="{BB962C8B-B14F-4D97-AF65-F5344CB8AC3E}">
        <p14:creationId xmlns:p14="http://schemas.microsoft.com/office/powerpoint/2010/main" val="2152359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5E29-B361-4E7B-9761-6D42EECFBB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B988FE-74B5-4DCF-A555-7A26E61AE8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BD6C23-A749-430C-8FC2-12877AE017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368B06-F830-4F6C-8E38-5B40C7B7DA15}"/>
              </a:ext>
            </a:extLst>
          </p:cNvPr>
          <p:cNvSpPr>
            <a:spLocks noGrp="1"/>
          </p:cNvSpPr>
          <p:nvPr>
            <p:ph type="dt" sz="half" idx="10"/>
          </p:nvPr>
        </p:nvSpPr>
        <p:spPr/>
        <p:txBody>
          <a:bodyPr/>
          <a:lstStyle/>
          <a:p>
            <a:fld id="{01D49DA6-9105-4822-9BD9-5C524673C615}" type="datetimeFigureOut">
              <a:rPr lang="en-US" smtClean="0"/>
              <a:t>10/1/2025</a:t>
            </a:fld>
            <a:endParaRPr lang="en-US"/>
          </a:p>
        </p:txBody>
      </p:sp>
      <p:sp>
        <p:nvSpPr>
          <p:cNvPr id="6" name="Footer Placeholder 5">
            <a:extLst>
              <a:ext uri="{FF2B5EF4-FFF2-40B4-BE49-F238E27FC236}">
                <a16:creationId xmlns:a16="http://schemas.microsoft.com/office/drawing/2014/main" id="{86BDE40E-37F3-43A3-A476-03496ADF25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7365BA-2C15-4E55-A239-B006057BA82D}"/>
              </a:ext>
            </a:extLst>
          </p:cNvPr>
          <p:cNvSpPr>
            <a:spLocks noGrp="1"/>
          </p:cNvSpPr>
          <p:nvPr>
            <p:ph type="sldNum" sz="quarter" idx="12"/>
          </p:nvPr>
        </p:nvSpPr>
        <p:spPr/>
        <p:txBody>
          <a:bodyPr/>
          <a:lstStyle/>
          <a:p>
            <a:fld id="{C40106B0-71DC-468D-AFBF-370169B7239D}" type="slidenum">
              <a:rPr lang="en-US" smtClean="0"/>
              <a:t>‹#›</a:t>
            </a:fld>
            <a:endParaRPr lang="en-US"/>
          </a:p>
        </p:txBody>
      </p:sp>
    </p:spTree>
    <p:extLst>
      <p:ext uri="{BB962C8B-B14F-4D97-AF65-F5344CB8AC3E}">
        <p14:creationId xmlns:p14="http://schemas.microsoft.com/office/powerpoint/2010/main" val="38627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79799-2074-4630-BC4B-00F1892C44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0C921A-2858-406F-B843-A4E512B17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145859-B653-4D68-9257-0914DE0AD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D7F157-F371-4862-A38F-AC73E6FB8BC2}"/>
              </a:ext>
            </a:extLst>
          </p:cNvPr>
          <p:cNvSpPr>
            <a:spLocks noGrp="1"/>
          </p:cNvSpPr>
          <p:nvPr>
            <p:ph type="dt" sz="half" idx="10"/>
          </p:nvPr>
        </p:nvSpPr>
        <p:spPr/>
        <p:txBody>
          <a:bodyPr/>
          <a:lstStyle/>
          <a:p>
            <a:fld id="{01D49DA6-9105-4822-9BD9-5C524673C615}" type="datetimeFigureOut">
              <a:rPr lang="en-US" smtClean="0"/>
              <a:t>10/1/2025</a:t>
            </a:fld>
            <a:endParaRPr lang="en-US"/>
          </a:p>
        </p:txBody>
      </p:sp>
      <p:sp>
        <p:nvSpPr>
          <p:cNvPr id="6" name="Footer Placeholder 5">
            <a:extLst>
              <a:ext uri="{FF2B5EF4-FFF2-40B4-BE49-F238E27FC236}">
                <a16:creationId xmlns:a16="http://schemas.microsoft.com/office/drawing/2014/main" id="{21533C7B-E993-49FF-B7E2-9035F4E74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29674-7953-4234-84F7-AF4C35BBEFFC}"/>
              </a:ext>
            </a:extLst>
          </p:cNvPr>
          <p:cNvSpPr>
            <a:spLocks noGrp="1"/>
          </p:cNvSpPr>
          <p:nvPr>
            <p:ph type="sldNum" sz="quarter" idx="12"/>
          </p:nvPr>
        </p:nvSpPr>
        <p:spPr/>
        <p:txBody>
          <a:bodyPr/>
          <a:lstStyle/>
          <a:p>
            <a:fld id="{C40106B0-71DC-468D-AFBF-370169B7239D}" type="slidenum">
              <a:rPr lang="en-US" smtClean="0"/>
              <a:t>‹#›</a:t>
            </a:fld>
            <a:endParaRPr lang="en-US"/>
          </a:p>
        </p:txBody>
      </p:sp>
    </p:spTree>
    <p:extLst>
      <p:ext uri="{BB962C8B-B14F-4D97-AF65-F5344CB8AC3E}">
        <p14:creationId xmlns:p14="http://schemas.microsoft.com/office/powerpoint/2010/main" val="302817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0199D8-CB1F-4001-A846-64255CB04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8FEF9D-49A2-4F78-A0E1-C1C657A965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B0425-A613-4F30-A143-B32A727058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49DA6-9105-4822-9BD9-5C524673C615}" type="datetimeFigureOut">
              <a:rPr lang="en-US" smtClean="0"/>
              <a:t>10/1/2025</a:t>
            </a:fld>
            <a:endParaRPr lang="en-US"/>
          </a:p>
        </p:txBody>
      </p:sp>
      <p:sp>
        <p:nvSpPr>
          <p:cNvPr id="5" name="Footer Placeholder 4">
            <a:extLst>
              <a:ext uri="{FF2B5EF4-FFF2-40B4-BE49-F238E27FC236}">
                <a16:creationId xmlns:a16="http://schemas.microsoft.com/office/drawing/2014/main" id="{8C9A00EA-3BAC-45D2-9E04-4FAFEBAF67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0CECDA-C37A-4030-A58D-43ADA412A0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106B0-71DC-468D-AFBF-370169B7239D}" type="slidenum">
              <a:rPr lang="en-US" smtClean="0"/>
              <a:t>‹#›</a:t>
            </a:fld>
            <a:endParaRPr lang="en-US"/>
          </a:p>
        </p:txBody>
      </p:sp>
    </p:spTree>
    <p:extLst>
      <p:ext uri="{BB962C8B-B14F-4D97-AF65-F5344CB8AC3E}">
        <p14:creationId xmlns:p14="http://schemas.microsoft.com/office/powerpoint/2010/main" val="3454631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571067" y="2802468"/>
            <a:ext cx="6220885" cy="25315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tx1">
                    <a:lumMod val="85000"/>
                    <a:lumOff val="15000"/>
                  </a:schemeClr>
                </a:solidFill>
              </a:rPr>
              <a:t>Focused ISPM 15 Compliance Improvements </a:t>
            </a:r>
          </a:p>
          <a:p>
            <a:endParaRPr lang="en-US" sz="3200" b="1" dirty="0">
              <a:solidFill>
                <a:schemeClr val="tx1">
                  <a:lumMod val="85000"/>
                  <a:lumOff val="15000"/>
                </a:schemeClr>
              </a:solidFill>
            </a:endParaRPr>
          </a:p>
          <a:p>
            <a:r>
              <a:rPr lang="en-US" sz="2800" b="1" dirty="0">
                <a:solidFill>
                  <a:schemeClr val="tx1">
                    <a:lumMod val="85000"/>
                    <a:lumOff val="15000"/>
                  </a:schemeClr>
                </a:solidFill>
              </a:rPr>
              <a:t>Risk by Wood Packaging Material Categories</a:t>
            </a:r>
            <a:endParaRPr lang="en-CA" sz="2800" b="1" dirty="0">
              <a:solidFill>
                <a:schemeClr val="tx1">
                  <a:lumMod val="85000"/>
                  <a:lumOff val="15000"/>
                </a:schemeClr>
              </a:solidFill>
            </a:endParaRPr>
          </a:p>
        </p:txBody>
      </p:sp>
      <p:pic>
        <p:nvPicPr>
          <p:cNvPr id="8" name="Picture 7"/>
          <p:cNvPicPr>
            <a:picLocks noChangeAspect="1"/>
          </p:cNvPicPr>
          <p:nvPr/>
        </p:nvPicPr>
        <p:blipFill rotWithShape="1">
          <a:blip r:embed="rId3"/>
          <a:srcRect l="3798" b="5195"/>
          <a:stretch/>
        </p:blipFill>
        <p:spPr>
          <a:xfrm>
            <a:off x="5279078" y="704850"/>
            <a:ext cx="6873766" cy="1361127"/>
          </a:xfrm>
          <a:prstGeom prst="rect">
            <a:avLst/>
          </a:prstGeom>
        </p:spPr>
      </p:pic>
      <p:sp>
        <p:nvSpPr>
          <p:cNvPr id="9" name="Rectangle 8"/>
          <p:cNvSpPr/>
          <p:nvPr/>
        </p:nvSpPr>
        <p:spPr>
          <a:xfrm>
            <a:off x="5925613" y="4941487"/>
            <a:ext cx="184731" cy="806375"/>
          </a:xfrm>
          <a:prstGeom prst="rect">
            <a:avLst/>
          </a:prstGeom>
        </p:spPr>
        <p:txBody>
          <a:bodyPr wrap="none">
            <a:spAutoFit/>
          </a:bodyPr>
          <a:lstStyle/>
          <a:p>
            <a:pPr>
              <a:lnSpc>
                <a:spcPct val="120000"/>
              </a:lnSpc>
            </a:pPr>
            <a:endParaRPr lang="en-CA" sz="2000" dirty="0">
              <a:solidFill>
                <a:schemeClr val="tx1">
                  <a:lumMod val="85000"/>
                  <a:lumOff val="15000"/>
                </a:schemeClr>
              </a:solidFill>
            </a:endParaRPr>
          </a:p>
          <a:p>
            <a:pPr>
              <a:lnSpc>
                <a:spcPct val="120000"/>
              </a:lnSpc>
            </a:pPr>
            <a:endParaRPr lang="en-CA" sz="2000" dirty="0">
              <a:solidFill>
                <a:schemeClr val="tx1">
                  <a:lumMod val="85000"/>
                  <a:lumOff val="15000"/>
                </a:schemeClr>
              </a:solidFill>
            </a:endParaRPr>
          </a:p>
        </p:txBody>
      </p:sp>
      <p:pic>
        <p:nvPicPr>
          <p:cNvPr id="4" name="Picture 3" descr="A stack of wooden crates&#10;&#10;Description automatically generated">
            <a:extLst>
              <a:ext uri="{FF2B5EF4-FFF2-40B4-BE49-F238E27FC236}">
                <a16:creationId xmlns:a16="http://schemas.microsoft.com/office/drawing/2014/main" id="{46534DE3-EA35-3BBC-32A6-2026DF402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49" y="606425"/>
            <a:ext cx="4410075" cy="5880100"/>
          </a:xfrm>
          <a:prstGeom prst="rect">
            <a:avLst/>
          </a:prstGeom>
        </p:spPr>
      </p:pic>
    </p:spTree>
    <p:extLst>
      <p:ext uri="{BB962C8B-B14F-4D97-AF65-F5344CB8AC3E}">
        <p14:creationId xmlns:p14="http://schemas.microsoft.com/office/powerpoint/2010/main" val="181417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889B7C-D5FF-BB0C-9112-3C1A17F0A4DE}"/>
              </a:ext>
            </a:extLst>
          </p:cNvPr>
          <p:cNvPicPr>
            <a:picLocks noChangeAspect="1"/>
          </p:cNvPicPr>
          <p:nvPr/>
        </p:nvPicPr>
        <p:blipFill>
          <a:blip r:embed="rId2"/>
          <a:srcRect r="3769" b="1"/>
          <a:stretch/>
        </p:blipFill>
        <p:spPr>
          <a:xfrm>
            <a:off x="2522356" y="10"/>
            <a:ext cx="9669642" cy="6857990"/>
          </a:xfrm>
          <a:prstGeom prst="rect">
            <a:avLst/>
          </a:prstGeom>
        </p:spPr>
      </p:pic>
      <p:sp>
        <p:nvSpPr>
          <p:cNvPr id="33" name="Rectangle 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3822189" cy="1899912"/>
          </a:xfrm>
        </p:spPr>
        <p:txBody>
          <a:bodyPr>
            <a:normAutofit/>
          </a:bodyPr>
          <a:lstStyle/>
          <a:p>
            <a:r>
              <a:rPr lang="en-CA" sz="3400"/>
              <a:t>Thanks and Acknowledgements	</a:t>
            </a:r>
          </a:p>
        </p:txBody>
      </p:sp>
      <p:sp>
        <p:nvSpPr>
          <p:cNvPr id="3" name="Content Placeholder 2"/>
          <p:cNvSpPr>
            <a:spLocks noGrp="1"/>
          </p:cNvSpPr>
          <p:nvPr>
            <p:ph idx="1"/>
          </p:nvPr>
        </p:nvSpPr>
        <p:spPr>
          <a:xfrm>
            <a:off x="838200" y="2434201"/>
            <a:ext cx="3822189" cy="3742762"/>
          </a:xfrm>
        </p:spPr>
        <p:txBody>
          <a:bodyPr>
            <a:normAutofit/>
          </a:bodyPr>
          <a:lstStyle/>
          <a:p>
            <a:pPr marL="0" indent="0">
              <a:spcAft>
                <a:spcPts val="1200"/>
              </a:spcAft>
              <a:buNone/>
            </a:pPr>
            <a:r>
              <a:rPr lang="en-CA" sz="2000"/>
              <a:t>The expert working group</a:t>
            </a:r>
          </a:p>
          <a:p>
            <a:pPr marL="0" indent="0">
              <a:spcAft>
                <a:spcPts val="1200"/>
              </a:spcAft>
              <a:buNone/>
            </a:pPr>
            <a:r>
              <a:rPr lang="en-CA" sz="2000"/>
              <a:t>NAPPO Secretariat </a:t>
            </a:r>
          </a:p>
          <a:p>
            <a:pPr marL="0" indent="0">
              <a:spcAft>
                <a:spcPts val="1200"/>
              </a:spcAft>
              <a:buNone/>
            </a:pPr>
            <a:r>
              <a:rPr lang="en-CA" sz="2000"/>
              <a:t>Nedelka Marin-Martinez</a:t>
            </a:r>
          </a:p>
          <a:p>
            <a:pPr marL="0" indent="0">
              <a:spcAft>
                <a:spcPts val="1200"/>
              </a:spcAft>
              <a:buNone/>
            </a:pPr>
            <a:r>
              <a:rPr lang="en-CA" sz="2000"/>
              <a:t>Alonso Suazo</a:t>
            </a:r>
          </a:p>
        </p:txBody>
      </p:sp>
    </p:spTree>
    <p:extLst>
      <p:ext uri="{BB962C8B-B14F-4D97-AF65-F5344CB8AC3E}">
        <p14:creationId xmlns:p14="http://schemas.microsoft.com/office/powerpoint/2010/main" val="2666213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3989" y="1632651"/>
            <a:ext cx="7772400" cy="2387600"/>
          </a:xfrm>
          <a:ln>
            <a:solidFill>
              <a:schemeClr val="tx1">
                <a:lumMod val="50000"/>
                <a:lumOff val="50000"/>
              </a:schemeClr>
            </a:solidFill>
          </a:ln>
        </p:spPr>
        <p:txBody>
          <a:bodyPr/>
          <a:lstStyle/>
          <a:p>
            <a:r>
              <a:rPr lang="en-CA" dirty="0"/>
              <a:t>f</a:t>
            </a:r>
          </a:p>
        </p:txBody>
      </p:sp>
      <p:sp>
        <p:nvSpPr>
          <p:cNvPr id="3" name="Subtitle 2"/>
          <p:cNvSpPr>
            <a:spLocks noGrp="1"/>
          </p:cNvSpPr>
          <p:nvPr>
            <p:ph type="subTitle" idx="1"/>
          </p:nvPr>
        </p:nvSpPr>
        <p:spPr>
          <a:xfrm>
            <a:off x="2667000" y="3925888"/>
            <a:ext cx="6858000" cy="1655762"/>
          </a:xfrm>
          <a:ln>
            <a:solidFill>
              <a:schemeClr val="tx1">
                <a:lumMod val="50000"/>
                <a:lumOff val="50000"/>
              </a:schemeClr>
            </a:solidFill>
          </a:ln>
        </p:spPr>
        <p:txBody>
          <a:bodyPr/>
          <a:lstStyle/>
          <a:p>
            <a:endParaRPr lang="en-CA"/>
          </a:p>
        </p:txBody>
      </p:sp>
      <p:sp>
        <p:nvSpPr>
          <p:cNvPr id="4" name="Rectangle 3"/>
          <p:cNvSpPr/>
          <p:nvPr/>
        </p:nvSpPr>
        <p:spPr>
          <a:xfrm>
            <a:off x="1587616" y="0"/>
            <a:ext cx="908038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Title 9"/>
          <p:cNvSpPr txBox="1">
            <a:spLocks/>
          </p:cNvSpPr>
          <p:nvPr/>
        </p:nvSpPr>
        <p:spPr bwMode="auto">
          <a:xfrm>
            <a:off x="628708" y="320412"/>
            <a:ext cx="10998200" cy="725522"/>
          </a:xfrm>
          <a:prstGeom prst="rect">
            <a:avLst/>
          </a:prstGeom>
          <a:solidFill>
            <a:schemeClr val="bg1">
              <a:lumMod val="85000"/>
            </a:schemeClr>
          </a:solidFill>
          <a:ln>
            <a:noFill/>
          </a:ln>
        </p:spPr>
        <p:txBody>
          <a:bodyPr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defTabSz="914400">
              <a:defRPr/>
            </a:pPr>
            <a:r>
              <a:rPr lang="en-US" dirty="0">
                <a:solidFill>
                  <a:schemeClr val="tx1">
                    <a:lumMod val="85000"/>
                    <a:lumOff val="15000"/>
                  </a:schemeClr>
                </a:solidFill>
                <a:latin typeface="+mn-lt"/>
              </a:rPr>
              <a:t>2025 NAPPO Forestry Expert Group Members</a:t>
            </a:r>
          </a:p>
        </p:txBody>
      </p:sp>
      <p:graphicFrame>
        <p:nvGraphicFramePr>
          <p:cNvPr id="6" name="Diagram 5"/>
          <p:cNvGraphicFramePr/>
          <p:nvPr>
            <p:extLst>
              <p:ext uri="{D42A27DB-BD31-4B8C-83A1-F6EECF244321}">
                <p14:modId xmlns:p14="http://schemas.microsoft.com/office/powerpoint/2010/main" val="1145246980"/>
              </p:ext>
            </p:extLst>
          </p:nvPr>
        </p:nvGraphicFramePr>
        <p:xfrm>
          <a:off x="1261242" y="1045935"/>
          <a:ext cx="9827172" cy="5665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327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2ECBF8-A9AA-4F7A-AD08-A9485E0F2F0B}"/>
              </a:ext>
            </a:extLst>
          </p:cNvPr>
          <p:cNvSpPr>
            <a:spLocks noGrp="1"/>
          </p:cNvSpPr>
          <p:nvPr>
            <p:ph type="title"/>
          </p:nvPr>
        </p:nvSpPr>
        <p:spPr>
          <a:xfrm>
            <a:off x="640080" y="325369"/>
            <a:ext cx="4368602" cy="1956841"/>
          </a:xfrm>
        </p:spPr>
        <p:txBody>
          <a:bodyPr anchor="b">
            <a:normAutofit/>
          </a:bodyPr>
          <a:lstStyle/>
          <a:p>
            <a:r>
              <a:rPr lang="en-US" sz="5400"/>
              <a:t>Evaluation Significance </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240684-82C4-4E0E-8EAC-2248E14CDBA4}"/>
              </a:ext>
            </a:extLst>
          </p:cNvPr>
          <p:cNvSpPr>
            <a:spLocks noGrp="1"/>
          </p:cNvSpPr>
          <p:nvPr>
            <p:ph idx="1"/>
          </p:nvPr>
        </p:nvSpPr>
        <p:spPr>
          <a:xfrm>
            <a:off x="640080" y="2872899"/>
            <a:ext cx="4243589" cy="3320668"/>
          </a:xfrm>
        </p:spPr>
        <p:txBody>
          <a:bodyPr>
            <a:normAutofit/>
          </a:bodyPr>
          <a:lstStyle/>
          <a:p>
            <a:pPr marL="0" indent="0">
              <a:buNone/>
            </a:pPr>
            <a:r>
              <a:rPr lang="en-US" sz="2200"/>
              <a:t>Identify specific problematic WPM categories in which   resources can be focused to maximize ISPM 15 compliance.</a:t>
            </a:r>
          </a:p>
        </p:txBody>
      </p:sp>
      <p:pic>
        <p:nvPicPr>
          <p:cNvPr id="4" name="Picture 3">
            <a:extLst>
              <a:ext uri="{FF2B5EF4-FFF2-40B4-BE49-F238E27FC236}">
                <a16:creationId xmlns:a16="http://schemas.microsoft.com/office/drawing/2014/main" id="{933C99E6-5C7A-3C25-41B8-84E561484FB5}"/>
              </a:ext>
            </a:extLst>
          </p:cNvPr>
          <p:cNvPicPr>
            <a:picLocks noChangeAspect="1"/>
          </p:cNvPicPr>
          <p:nvPr/>
        </p:nvPicPr>
        <p:blipFill>
          <a:blip r:embed="rId3"/>
          <a:srcRect l="14514" r="875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60984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F11236-C801-4A90-A880-240F6AB0102F}"/>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Purpose:</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6820EC-4DB9-4175-A071-091F9CB66CD1}"/>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en-US" sz="2200"/>
              <a:t>Evaluate the challenges associated with different categories of WPM</a:t>
            </a:r>
          </a:p>
        </p:txBody>
      </p:sp>
      <p:pic>
        <p:nvPicPr>
          <p:cNvPr id="5" name="Picture 4">
            <a:extLst>
              <a:ext uri="{FF2B5EF4-FFF2-40B4-BE49-F238E27FC236}">
                <a16:creationId xmlns:a16="http://schemas.microsoft.com/office/drawing/2014/main" id="{C5D40E48-9BC8-772A-D30E-E28387E617AE}"/>
              </a:ext>
            </a:extLst>
          </p:cNvPr>
          <p:cNvPicPr>
            <a:picLocks noChangeAspect="1"/>
          </p:cNvPicPr>
          <p:nvPr/>
        </p:nvPicPr>
        <p:blipFill>
          <a:blip r:embed="rId2"/>
          <a:srcRect l="9918" r="1485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6839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B9FD36-54A1-48E7-BC5F-1042EDAE659A}"/>
              </a:ext>
            </a:extLst>
          </p:cNvPr>
          <p:cNvSpPr>
            <a:spLocks noGrp="1"/>
          </p:cNvSpPr>
          <p:nvPr>
            <p:ph type="title"/>
          </p:nvPr>
        </p:nvSpPr>
        <p:spPr>
          <a:xfrm>
            <a:off x="640080" y="325369"/>
            <a:ext cx="4368602" cy="1956841"/>
          </a:xfrm>
        </p:spPr>
        <p:txBody>
          <a:bodyPr anchor="b">
            <a:normAutofit/>
          </a:bodyPr>
          <a:lstStyle/>
          <a:p>
            <a:r>
              <a:rPr lang="en-US" sz="5400" dirty="0"/>
              <a:t>Procedure</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937CBB-D1A1-4663-828A-473E29929FD7}"/>
              </a:ext>
            </a:extLst>
          </p:cNvPr>
          <p:cNvSpPr>
            <a:spLocks noGrp="1"/>
          </p:cNvSpPr>
          <p:nvPr>
            <p:ph idx="1"/>
          </p:nvPr>
        </p:nvSpPr>
        <p:spPr>
          <a:xfrm>
            <a:off x="640080" y="2872899"/>
            <a:ext cx="4243589" cy="3320668"/>
          </a:xfrm>
        </p:spPr>
        <p:txBody>
          <a:bodyPr>
            <a:normAutofit/>
          </a:bodyPr>
          <a:lstStyle/>
          <a:p>
            <a:pPr marL="0" indent="0">
              <a:buNone/>
            </a:pPr>
            <a:r>
              <a:rPr lang="en-US" sz="2200" dirty="0"/>
              <a:t>REVIEW</a:t>
            </a:r>
          </a:p>
          <a:p>
            <a:r>
              <a:rPr lang="en-US" sz="2200" dirty="0"/>
              <a:t>Literature </a:t>
            </a:r>
          </a:p>
          <a:p>
            <a:r>
              <a:rPr lang="en-US" sz="2200" dirty="0"/>
              <a:t>Data</a:t>
            </a:r>
          </a:p>
          <a:p>
            <a:r>
              <a:rPr lang="en-US" sz="2200" dirty="0"/>
              <a:t> WPM categories</a:t>
            </a:r>
          </a:p>
          <a:p>
            <a:r>
              <a:rPr lang="en-US" sz="2200" dirty="0"/>
              <a:t>Production process</a:t>
            </a:r>
          </a:p>
          <a:p>
            <a:r>
              <a:rPr lang="en-US" sz="2200" dirty="0"/>
              <a:t>Extrapolate attributes that increase risk</a:t>
            </a:r>
          </a:p>
        </p:txBody>
      </p:sp>
      <p:pic>
        <p:nvPicPr>
          <p:cNvPr id="4" name="Picture 3">
            <a:extLst>
              <a:ext uri="{FF2B5EF4-FFF2-40B4-BE49-F238E27FC236}">
                <a16:creationId xmlns:a16="http://schemas.microsoft.com/office/drawing/2014/main" id="{C438F888-F1FC-F89E-0876-DDD007AB0161}"/>
              </a:ext>
            </a:extLst>
          </p:cNvPr>
          <p:cNvPicPr>
            <a:picLocks noChangeAspect="1"/>
          </p:cNvPicPr>
          <p:nvPr/>
        </p:nvPicPr>
        <p:blipFill>
          <a:blip r:embed="rId2"/>
          <a:srcRect l="6718" r="9029"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38855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furniture, bed&#10;&#10;AI-generated content may be incorrect.">
            <a:extLst>
              <a:ext uri="{FF2B5EF4-FFF2-40B4-BE49-F238E27FC236}">
                <a16:creationId xmlns:a16="http://schemas.microsoft.com/office/drawing/2014/main" id="{D6C7FD23-BF72-29CA-B893-E8ADCB106C53}"/>
              </a:ext>
            </a:extLst>
          </p:cNvPr>
          <p:cNvPicPr>
            <a:picLocks noChangeAspect="1"/>
          </p:cNvPicPr>
          <p:nvPr/>
        </p:nvPicPr>
        <p:blipFill>
          <a:blip r:embed="rId3">
            <a:extLst>
              <a:ext uri="{28A0092B-C50C-407E-A947-70E740481C1C}">
                <a14:useLocalDpi xmlns:a14="http://schemas.microsoft.com/office/drawing/2010/main" val="0"/>
              </a:ext>
            </a:extLst>
          </a:blip>
          <a:srcRect b="5436"/>
          <a:stretch>
            <a:fillRect/>
          </a:stretch>
        </p:blipFill>
        <p:spPr>
          <a:xfrm>
            <a:off x="2522356"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4B17C8-59CD-EDA5-07BD-A84D90338AA9}"/>
              </a:ext>
            </a:extLst>
          </p:cNvPr>
          <p:cNvSpPr>
            <a:spLocks noGrp="1"/>
          </p:cNvSpPr>
          <p:nvPr>
            <p:ph type="title"/>
          </p:nvPr>
        </p:nvSpPr>
        <p:spPr>
          <a:xfrm>
            <a:off x="386024" y="267144"/>
            <a:ext cx="3432349" cy="1742525"/>
          </a:xfrm>
        </p:spPr>
        <p:txBody>
          <a:bodyPr>
            <a:normAutofit/>
          </a:bodyPr>
          <a:lstStyle/>
          <a:p>
            <a:r>
              <a:rPr lang="en-US" sz="3100" dirty="0"/>
              <a:t>Wood Packaging Production in North America</a:t>
            </a:r>
          </a:p>
        </p:txBody>
      </p:sp>
      <p:sp>
        <p:nvSpPr>
          <p:cNvPr id="3" name="Content Placeholder 2">
            <a:extLst>
              <a:ext uri="{FF2B5EF4-FFF2-40B4-BE49-F238E27FC236}">
                <a16:creationId xmlns:a16="http://schemas.microsoft.com/office/drawing/2014/main" id="{72ACFD53-D27D-F515-32FB-F4BF790BA11C}"/>
              </a:ext>
            </a:extLst>
          </p:cNvPr>
          <p:cNvSpPr>
            <a:spLocks noGrp="1"/>
          </p:cNvSpPr>
          <p:nvPr>
            <p:ph idx="1"/>
          </p:nvPr>
        </p:nvSpPr>
        <p:spPr>
          <a:xfrm>
            <a:off x="386024" y="2276803"/>
            <a:ext cx="3822189" cy="3742762"/>
          </a:xfrm>
        </p:spPr>
        <p:txBody>
          <a:bodyPr>
            <a:normAutofit/>
          </a:bodyPr>
          <a:lstStyle/>
          <a:p>
            <a:r>
              <a:rPr lang="en-US" sz="2000" dirty="0"/>
              <a:t>Harmonization of WPM categories within NAPPO</a:t>
            </a:r>
          </a:p>
          <a:p>
            <a:r>
              <a:rPr lang="en-US" sz="2000" dirty="0"/>
              <a:t>Develop a description of production processes for each type of WPM in North America.</a:t>
            </a:r>
          </a:p>
          <a:p>
            <a:r>
              <a:rPr lang="en-US" sz="2000" dirty="0"/>
              <a:t>Describe the production processes point-by-point, in the three countries, for summary into an information table. </a:t>
            </a:r>
          </a:p>
          <a:p>
            <a:r>
              <a:rPr lang="en-US" sz="2000" dirty="0"/>
              <a:t>Consider comparison inclusion of  other countries.</a:t>
            </a:r>
          </a:p>
        </p:txBody>
      </p:sp>
    </p:spTree>
    <p:extLst>
      <p:ext uri="{BB962C8B-B14F-4D97-AF65-F5344CB8AC3E}">
        <p14:creationId xmlns:p14="http://schemas.microsoft.com/office/powerpoint/2010/main" val="162343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FC3BF7-B466-37AE-ED87-731053C949A3}"/>
              </a:ext>
            </a:extLst>
          </p:cNvPr>
          <p:cNvSpPr>
            <a:spLocks noGrp="1"/>
          </p:cNvSpPr>
          <p:nvPr>
            <p:ph type="title"/>
          </p:nvPr>
        </p:nvSpPr>
        <p:spPr>
          <a:xfrm>
            <a:off x="640080" y="325369"/>
            <a:ext cx="4368602" cy="1956841"/>
          </a:xfrm>
        </p:spPr>
        <p:txBody>
          <a:bodyPr anchor="b">
            <a:normAutofit/>
          </a:bodyPr>
          <a:lstStyle/>
          <a:p>
            <a:r>
              <a:rPr lang="en-US" sz="5400"/>
              <a:t>Biological Risk</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F5A9F5-3811-2DC3-B273-532246BD34DA}"/>
              </a:ext>
            </a:extLst>
          </p:cNvPr>
          <p:cNvSpPr>
            <a:spLocks noGrp="1"/>
          </p:cNvSpPr>
          <p:nvPr>
            <p:ph idx="1"/>
          </p:nvPr>
        </p:nvSpPr>
        <p:spPr>
          <a:xfrm>
            <a:off x="640080" y="3626443"/>
            <a:ext cx="4243589" cy="2567124"/>
          </a:xfrm>
        </p:spPr>
        <p:txBody>
          <a:bodyPr>
            <a:normAutofit/>
          </a:bodyPr>
          <a:lstStyle/>
          <a:p>
            <a:pPr marL="0" indent="0">
              <a:buNone/>
            </a:pPr>
            <a:r>
              <a:rPr lang="en-US" sz="2200" dirty="0"/>
              <a:t>Preparing a logical and scientific risk assessment of various types of WPM</a:t>
            </a:r>
          </a:p>
          <a:p>
            <a:endParaRPr lang="en-US" sz="2200" dirty="0"/>
          </a:p>
        </p:txBody>
      </p:sp>
      <p:pic>
        <p:nvPicPr>
          <p:cNvPr id="5" name="Picture 4">
            <a:extLst>
              <a:ext uri="{FF2B5EF4-FFF2-40B4-BE49-F238E27FC236}">
                <a16:creationId xmlns:a16="http://schemas.microsoft.com/office/drawing/2014/main" id="{4A6AAFFC-2307-E4D3-CA4A-C333F2C31EF1}"/>
              </a:ext>
            </a:extLst>
          </p:cNvPr>
          <p:cNvPicPr>
            <a:picLocks noChangeAspect="1"/>
          </p:cNvPicPr>
          <p:nvPr/>
        </p:nvPicPr>
        <p:blipFill>
          <a:blip r:embed="rId3">
            <a:extLst>
              <a:ext uri="{28A0092B-C50C-407E-A947-70E740481C1C}">
                <a14:useLocalDpi xmlns:a14="http://schemas.microsoft.com/office/drawing/2010/main" val="0"/>
              </a:ext>
            </a:extLst>
          </a:blip>
          <a:srcRect l="3459" r="21314"/>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2598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5B9AD-86A3-46E7-A6BC-D29BE267C72A}"/>
              </a:ext>
            </a:extLst>
          </p:cNvPr>
          <p:cNvSpPr>
            <a:spLocks noGrp="1"/>
          </p:cNvSpPr>
          <p:nvPr>
            <p:ph type="title"/>
          </p:nvPr>
        </p:nvSpPr>
        <p:spPr>
          <a:xfrm>
            <a:off x="640080" y="325369"/>
            <a:ext cx="4368602" cy="1956841"/>
          </a:xfrm>
        </p:spPr>
        <p:txBody>
          <a:bodyPr anchor="b">
            <a:normAutofit/>
          </a:bodyPr>
          <a:lstStyle/>
          <a:p>
            <a:r>
              <a:rPr lang="en-US" sz="5400" dirty="0"/>
              <a:t>Conclusions</a:t>
            </a:r>
          </a:p>
        </p:txBody>
      </p:sp>
      <p:sp>
        <p:nvSpPr>
          <p:cNvPr id="3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120730-DC35-45BA-A2FB-FA15A9A3EFA7}"/>
              </a:ext>
            </a:extLst>
          </p:cNvPr>
          <p:cNvSpPr>
            <a:spLocks noGrp="1"/>
          </p:cNvSpPr>
          <p:nvPr>
            <p:ph idx="1"/>
          </p:nvPr>
        </p:nvSpPr>
        <p:spPr>
          <a:xfrm>
            <a:off x="640080" y="2872899"/>
            <a:ext cx="4243589" cy="3320668"/>
          </a:xfrm>
        </p:spPr>
        <p:txBody>
          <a:bodyPr>
            <a:normAutofit/>
          </a:bodyPr>
          <a:lstStyle/>
          <a:p>
            <a:pPr marL="0" indent="0">
              <a:buNone/>
            </a:pPr>
            <a:r>
              <a:rPr lang="en-US" sz="2200" dirty="0"/>
              <a:t>RECOMMENDATIONS:</a:t>
            </a:r>
          </a:p>
          <a:p>
            <a:r>
              <a:rPr lang="en-US" sz="2200" dirty="0"/>
              <a:t>NPPO harmonization of WPM categories.</a:t>
            </a:r>
          </a:p>
          <a:p>
            <a:r>
              <a:rPr lang="en-US" sz="2200" dirty="0"/>
              <a:t>Treatment and process improvements based on the type of WPM</a:t>
            </a:r>
          </a:p>
          <a:p>
            <a:r>
              <a:rPr lang="en-US" sz="2200" dirty="0"/>
              <a:t>Need for data collection improvements to benefit future reporting.</a:t>
            </a:r>
          </a:p>
          <a:p>
            <a:endParaRPr lang="en-US" sz="2200" dirty="0"/>
          </a:p>
        </p:txBody>
      </p:sp>
      <p:pic>
        <p:nvPicPr>
          <p:cNvPr id="4" name="Picture 3">
            <a:extLst>
              <a:ext uri="{FF2B5EF4-FFF2-40B4-BE49-F238E27FC236}">
                <a16:creationId xmlns:a16="http://schemas.microsoft.com/office/drawing/2014/main" id="{2C0742BC-7B57-4A93-B8DF-A5D78C18D801}"/>
              </a:ext>
            </a:extLst>
          </p:cNvPr>
          <p:cNvPicPr>
            <a:picLocks noChangeAspect="1"/>
          </p:cNvPicPr>
          <p:nvPr/>
        </p:nvPicPr>
        <p:blipFill>
          <a:blip r:embed="rId3"/>
          <a:srcRect l="6303" r="9444"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2547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28DD11-7C5F-4249-8248-4283978888B2}"/>
              </a:ext>
            </a:extLst>
          </p:cNvPr>
          <p:cNvSpPr>
            <a:spLocks noGrp="1"/>
          </p:cNvSpPr>
          <p:nvPr>
            <p:ph type="title"/>
          </p:nvPr>
        </p:nvSpPr>
        <p:spPr>
          <a:xfrm>
            <a:off x="1137035" y="609600"/>
            <a:ext cx="3595678" cy="1330839"/>
          </a:xfrm>
        </p:spPr>
        <p:txBody>
          <a:bodyPr>
            <a:normAutofit/>
          </a:bodyPr>
          <a:lstStyle/>
          <a:p>
            <a:r>
              <a:rPr lang="en-US"/>
              <a:t>Next Steps</a:t>
            </a:r>
          </a:p>
        </p:txBody>
      </p:sp>
      <p:sp>
        <p:nvSpPr>
          <p:cNvPr id="3" name="Content Placeholder 2">
            <a:extLst>
              <a:ext uri="{FF2B5EF4-FFF2-40B4-BE49-F238E27FC236}">
                <a16:creationId xmlns:a16="http://schemas.microsoft.com/office/drawing/2014/main" id="{A0903F86-B9C4-40A0-9479-A755C8EC7A12}"/>
              </a:ext>
            </a:extLst>
          </p:cNvPr>
          <p:cNvSpPr>
            <a:spLocks noGrp="1"/>
          </p:cNvSpPr>
          <p:nvPr>
            <p:ph idx="1"/>
          </p:nvPr>
        </p:nvSpPr>
        <p:spPr>
          <a:xfrm>
            <a:off x="1137034" y="2194102"/>
            <a:ext cx="3158741" cy="3908586"/>
          </a:xfrm>
        </p:spPr>
        <p:txBody>
          <a:bodyPr>
            <a:normAutofit/>
          </a:bodyPr>
          <a:lstStyle/>
          <a:p>
            <a:r>
              <a:rPr lang="en-US" sz="2000" dirty="0"/>
              <a:t>Finalize the names for the various types of WPM in terms that translate </a:t>
            </a:r>
          </a:p>
          <a:p>
            <a:r>
              <a:rPr lang="en-US" sz="2000" dirty="0"/>
              <a:t>Provide production specifications for WPM produced</a:t>
            </a:r>
          </a:p>
          <a:p>
            <a:r>
              <a:rPr lang="en-US" sz="2000" dirty="0"/>
              <a:t>Provide a risk-based document referencing each </a:t>
            </a:r>
            <a:r>
              <a:rPr lang="en-US" sz="2000"/>
              <a:t>catagory</a:t>
            </a:r>
            <a:r>
              <a:rPr lang="en-US" sz="2000" dirty="0"/>
              <a:t> of WPM</a:t>
            </a:r>
          </a:p>
          <a:p>
            <a:pPr marL="0" indent="0">
              <a:buNone/>
            </a:pPr>
            <a:endParaRPr lang="en-US" sz="2000" dirty="0"/>
          </a:p>
        </p:txBody>
      </p:sp>
      <p:pic>
        <p:nvPicPr>
          <p:cNvPr id="4" name="Picture 3">
            <a:extLst>
              <a:ext uri="{FF2B5EF4-FFF2-40B4-BE49-F238E27FC236}">
                <a16:creationId xmlns:a16="http://schemas.microsoft.com/office/drawing/2014/main" id="{82FE8DAA-192D-386A-3ED7-EAB045B26538}"/>
              </a:ext>
            </a:extLst>
          </p:cNvPr>
          <p:cNvPicPr>
            <a:picLocks noChangeAspect="1"/>
          </p:cNvPicPr>
          <p:nvPr/>
        </p:nvPicPr>
        <p:blipFill>
          <a:blip r:embed="rId2"/>
          <a:srcRect l="9469" r="12104"/>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282018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FBDAA08241146B46D0B1640CC890F" ma:contentTypeVersion="19" ma:contentTypeDescription="Create a new document." ma:contentTypeScope="" ma:versionID="59bff8a0fa15e84811eb26df86f894a4">
  <xsd:schema xmlns:xsd="http://www.w3.org/2001/XMLSchema" xmlns:xs="http://www.w3.org/2001/XMLSchema" xmlns:p="http://schemas.microsoft.com/office/2006/metadata/properties" xmlns:ns2="51d07005-8444-42b2-a841-576e386ff06a" xmlns:ns3="826fa057-fb92-41d3-a05d-69389c14cff1" targetNamespace="http://schemas.microsoft.com/office/2006/metadata/properties" ma:root="true" ma:fieldsID="547236e0e5e5ee95d534b2772b9cafca" ns2:_="" ns3:_="">
    <xsd:import namespace="51d07005-8444-42b2-a841-576e386ff06a"/>
    <xsd:import namespace="826fa057-fb92-41d3-a05d-69389c14cf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07005-8444-42b2-a841-576e386ff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39854ef-6beb-4fd7-bc9b-c96434c7cf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6fa057-fb92-41d3-a05d-69389c14cff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99ac99f-5bc7-4e9e-b205-96276ba9976a}" ma:internalName="TaxCatchAll" ma:showField="CatchAllData" ma:web="826fa057-fb92-41d3-a05d-69389c14cff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d07005-8444-42b2-a841-576e386ff06a">
      <Terms xmlns="http://schemas.microsoft.com/office/infopath/2007/PartnerControls"/>
    </lcf76f155ced4ddcb4097134ff3c332f>
    <TaxCatchAll xmlns="826fa057-fb92-41d3-a05d-69389c14cff1" xsi:nil="true"/>
  </documentManagement>
</p:properties>
</file>

<file path=customXml/itemProps1.xml><?xml version="1.0" encoding="utf-8"?>
<ds:datastoreItem xmlns:ds="http://schemas.openxmlformats.org/officeDocument/2006/customXml" ds:itemID="{A25B9F7A-5D41-4AF9-A5D0-70AB4DCB006F}"/>
</file>

<file path=customXml/itemProps2.xml><?xml version="1.0" encoding="utf-8"?>
<ds:datastoreItem xmlns:ds="http://schemas.openxmlformats.org/officeDocument/2006/customXml" ds:itemID="{B8AFD701-3F3E-401D-B8EB-9205C72BA680}"/>
</file>

<file path=customXml/itemProps3.xml><?xml version="1.0" encoding="utf-8"?>
<ds:datastoreItem xmlns:ds="http://schemas.openxmlformats.org/officeDocument/2006/customXml" ds:itemID="{F22F01AD-F878-407E-AD16-F165A549DEF6}"/>
</file>

<file path=docMetadata/LabelInfo.xml><?xml version="1.0" encoding="utf-8"?>
<clbl:labelList xmlns:clbl="http://schemas.microsoft.com/office/2020/mipLabelMetadata">
  <clbl:label id="{ed5b36e7-01ee-4ebc-867e-e03cfa0d4697}" enabled="0" method="" siteId="{ed5b36e7-01ee-4ebc-867e-e03cfa0d4697}" removed="1"/>
</clbl:labelList>
</file>

<file path=docProps/app.xml><?xml version="1.0" encoding="utf-8"?>
<Properties xmlns="http://schemas.openxmlformats.org/officeDocument/2006/extended-properties" xmlns:vt="http://schemas.openxmlformats.org/officeDocument/2006/docPropsVTypes">
  <TotalTime>23730</TotalTime>
  <Words>481</Words>
  <Application>Microsoft Office PowerPoint</Application>
  <PresentationFormat>Widescreen</PresentationFormat>
  <Paragraphs>77</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f</vt:lpstr>
      <vt:lpstr>Evaluation Significance </vt:lpstr>
      <vt:lpstr>Purpose:</vt:lpstr>
      <vt:lpstr>Procedure</vt:lpstr>
      <vt:lpstr>Wood Packaging Production in North America</vt:lpstr>
      <vt:lpstr>Biological Risk</vt:lpstr>
      <vt:lpstr>Conclusions</vt:lpstr>
      <vt:lpstr>Next Steps</vt:lpstr>
      <vt:lpstr>Thanks and 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John T - APHIS</dc:creator>
  <cp:lastModifiedBy>Jones, John - MRP-APHIS</cp:lastModifiedBy>
  <cp:revision>6</cp:revision>
  <dcterms:created xsi:type="dcterms:W3CDTF">2021-08-30T18:52:32Z</dcterms:created>
  <dcterms:modified xsi:type="dcterms:W3CDTF">2025-10-03T16:07:12Z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0x01010080DFBDAA08241146B46D0B1640CC890F</vt:lpwstr>
  </property>
  <property fmtid="{D5CDD505-2E9C-101B-9397-08002B2CF9AE}" pid="3" name="MediaServiceImageTags">
    <vt:lpwstr/>
  </property>
</Properties>
</file>