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E4E157_4E257DEC.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9" r:id="rId5"/>
  </p:sldMasterIdLst>
  <p:notesMasterIdLst>
    <p:notesMasterId r:id="rId21"/>
  </p:notesMasterIdLst>
  <p:sldIdLst>
    <p:sldId id="288" r:id="rId6"/>
    <p:sldId id="2145706380" r:id="rId7"/>
    <p:sldId id="267" r:id="rId8"/>
    <p:sldId id="270" r:id="rId9"/>
    <p:sldId id="261" r:id="rId10"/>
    <p:sldId id="2145706386" r:id="rId11"/>
    <p:sldId id="2145706384" r:id="rId12"/>
    <p:sldId id="2145706321" r:id="rId13"/>
    <p:sldId id="2145706329" r:id="rId14"/>
    <p:sldId id="2145706327" r:id="rId15"/>
    <p:sldId id="2145706385" r:id="rId16"/>
    <p:sldId id="2145706381" r:id="rId17"/>
    <p:sldId id="2145706312" r:id="rId18"/>
    <p:sldId id="2145706383" r:id="rId19"/>
    <p:sldId id="21457063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5B1F54-4220-CA3D-DC89-169038F458A7}" name="Handley, Joanne (OMAFA)" initials="HJ" userId="S::joanne.handley@ontario.ca::e928aef8-4e66-41c7-b434-43d843ca7844" providerId="AD"/>
  <p188:author id="{DDEDCE78-301D-4374-0AAD-949A1F8F02EB}" name="Baute, Tracey (OMAFA)" initials="BT" userId="S::tracey.baute@ontario.ca::5fe0f3e1-d21c-4d52-a3f9-1f9710d34283" providerId="AD"/>
  <p188:author id="{B2A58DAF-CADE-C19A-3B4D-67BA72CDFB5A}" name="Beaton, Denise (OMAFA)" initials="BD" userId="S::denise.beaton@ontario.ca::da9e26d9-58f8-4cca-9f83-f8a01720afc4" providerId="AD"/>
  <p188:author id="{458189F1-83B8-80B1-1F1C-01EE264C108A}" name="Fraser, Hannah (OMAFA)" initials="HF" userId="S::hannah.fraser@ontario.ca::f118ee1f-b529-44f9-80a6-294fceefb00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A8837"/>
    <a:srgbClr val="FFFFFF"/>
    <a:srgbClr val="B9C20A"/>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p:cViewPr varScale="1">
        <p:scale>
          <a:sx n="79" d="100"/>
          <a:sy n="79" d="100"/>
        </p:scale>
        <p:origin x="806" y="41"/>
      </p:cViewPr>
      <p:guideLst/>
    </p:cSldViewPr>
  </p:slideViewPr>
  <p:notesTextViewPr>
    <p:cViewPr>
      <p:scale>
        <a:sx n="3" d="2"/>
        <a:sy n="3" d="2"/>
      </p:scale>
      <p:origin x="0" y="0"/>
    </p:cViewPr>
  </p:notesTextViewPr>
  <p:sorterViewPr>
    <p:cViewPr>
      <p:scale>
        <a:sx n="100" d="100"/>
        <a:sy n="100" d="100"/>
      </p:scale>
      <p:origin x="0" y="-2030"/>
    </p:cViewPr>
  </p:sorterViewPr>
  <p:notesViewPr>
    <p:cSldViewPr snapToGrid="0">
      <p:cViewPr varScale="1">
        <p:scale>
          <a:sx n="63" d="100"/>
          <a:sy n="63" d="100"/>
        </p:scale>
        <p:origin x="3206" y="5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omments/modernComment_7FE4E157_4E257DEC.xml><?xml version="1.0" encoding="utf-8"?>
<p188:cmLst xmlns:a="http://schemas.openxmlformats.org/drawingml/2006/main" xmlns:r="http://schemas.openxmlformats.org/officeDocument/2006/relationships" xmlns:p188="http://schemas.microsoft.com/office/powerpoint/2018/8/main">
  <p188:cm id="{C7913758-CAD1-4662-9CD7-B14BD59CB07F}" authorId="{458189F1-83B8-80B1-1F1C-01EE264C108A}" status="resolved" created="2025-08-11T16:33:46.165" complete="100000">
    <ac:deMkLst xmlns:ac="http://schemas.microsoft.com/office/drawing/2013/main/command">
      <pc:docMk xmlns:pc="http://schemas.microsoft.com/office/powerpoint/2013/main/command"/>
      <pc:sldMk xmlns:pc="http://schemas.microsoft.com/office/powerpoint/2013/main/command" cId="1311079916" sldId="2145706327"/>
      <ac:spMk id="7" creationId="{87E6B71F-4B10-C82B-0809-942741346A26}"/>
    </ac:deMkLst>
    <p188:txBody>
      <a:bodyPr/>
      <a:lstStyle/>
      <a:p>
        <a:r>
          <a:rPr lang="en-CA"/>
          <a:t>Considering omitting nursery, maybe mention it in passing.  Would have to change the images shown to reflect past / current threats.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41A44-107B-44EC-B2F0-8DCF86586A54}" type="datetimeFigureOut">
              <a:rPr lang="en-CA" smtClean="0"/>
              <a:t>2025-10-17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E8E73-B7B1-425F-A10D-B59AF15707B1}" type="slidenum">
              <a:rPr lang="en-CA" smtClean="0"/>
              <a:t>‹#›</a:t>
            </a:fld>
            <a:endParaRPr lang="en-CA"/>
          </a:p>
        </p:txBody>
      </p:sp>
    </p:spTree>
    <p:extLst>
      <p:ext uri="{BB962C8B-B14F-4D97-AF65-F5344CB8AC3E}">
        <p14:creationId xmlns:p14="http://schemas.microsoft.com/office/powerpoint/2010/main" val="367611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sz="1800">
                <a:solidFill>
                  <a:srgbClr val="44546A"/>
                </a:solidFill>
                <a:effectLst/>
                <a:latin typeface="Arial" panose="020B0604020202020204" pitchFamily="34" charset="0"/>
                <a:ea typeface="Calibri" panose="020F0502020204030204" pitchFamily="34" charset="0"/>
              </a:rPr>
              <a:t> </a:t>
            </a:r>
            <a:endParaRPr lang="en-CA" sz="1800">
              <a:effectLst/>
              <a:latin typeface="Calibri" panose="020F0502020204030204" pitchFamily="34" charset="0"/>
              <a:ea typeface="Calibri" panose="020F0502020204030204" pitchFamily="34" charset="0"/>
            </a:endParaRP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FAB16-4C07-5141-8688-34B493849C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384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Plant Health risks – both regulated and non-regulated pests - have affected both the GH and nursery sectors over the last 20 years or so.  Biosecurity and maintaining trade are top of mind for the sector.  </a:t>
            </a:r>
          </a:p>
          <a:p>
            <a:endParaRPr lang="en-US" dirty="0"/>
          </a:p>
          <a:p>
            <a:r>
              <a:rPr lang="en-US" dirty="0"/>
              <a:t>Global supply chains for propagative material bring potential plant health risks, including invasive species or biotypes and introduction of populations resistant to pesticides.  </a:t>
            </a:r>
          </a:p>
          <a:p>
            <a:endParaRPr lang="en-US" dirty="0"/>
          </a:p>
          <a:p>
            <a:r>
              <a:rPr lang="en-US" dirty="0"/>
              <a:t>GH growing conditions are stable, crops are grown at high densities and monocultures, all of which provide ideal growing conditions or opportunities for survival of pests. Due to the regional concentration of GH, a pest situation in one GH can quickly become a community problem. </a:t>
            </a:r>
          </a:p>
          <a:p>
            <a:endParaRPr lang="en-US" dirty="0"/>
          </a:p>
          <a:p>
            <a:r>
              <a:rPr lang="en-US" dirty="0"/>
              <a:t>Although Ontario GH producers have embraced innovative crop protection strategies, including biological control as a foundation for pest management, Canadian producers often lack access to chemical pesticides found in other jurisdictions.  </a:t>
            </a:r>
          </a:p>
          <a:p>
            <a:endParaRPr lang="en-US" dirty="0"/>
          </a:p>
          <a:p>
            <a:r>
              <a:rPr lang="en-US" dirty="0"/>
              <a:t>The sector is at high risk from market and trade disruption from regulated pests.</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6AFAB16-4C07-5141-8688-34B493849C8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485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Plant Health is a key priority for OMAFA and for the work done within the Agriculture Development Branch.  Some of our efforts include:</a:t>
            </a:r>
          </a:p>
          <a:p>
            <a:r>
              <a:rPr lang="en-US" sz="1000" dirty="0"/>
              <a:t>POLICY and program development, including strategic initiatives through the sustainable </a:t>
            </a:r>
            <a:r>
              <a:rPr lang="en-US" sz="1000" dirty="0" err="1"/>
              <a:t>canadian</a:t>
            </a:r>
            <a:r>
              <a:rPr lang="en-US" sz="1000" dirty="0"/>
              <a:t> agriculture partnership’s Protection, Assurance and Risk Resilience AND providing expertise to policy initiatives at the provincial and federal level (</a:t>
            </a:r>
            <a:r>
              <a:rPr lang="en-US" sz="1000" dirty="0" err="1"/>
              <a:t>eg.</a:t>
            </a:r>
            <a:r>
              <a:rPr lang="en-US" sz="1000" dirty="0"/>
              <a:t> SCAP, Invasive Species, Species at Risk, environmental monitoring, PMRA transformation, Emergency Response, Biodiversity Strategy, MRLs)</a:t>
            </a:r>
          </a:p>
          <a:p>
            <a:r>
              <a:rPr lang="en-US" sz="1000" dirty="0"/>
              <a:t>MONITORING and applied research such as developing surveillance and monitoring projects for early detection; and identification of risk gaps.</a:t>
            </a:r>
          </a:p>
          <a:p>
            <a:r>
              <a:rPr lang="en-US" sz="1000" dirty="0"/>
              <a:t>KTT – a branch </a:t>
            </a:r>
            <a:r>
              <a:rPr lang="en-US" sz="1000" dirty="0" err="1"/>
              <a:t>stregth</a:t>
            </a:r>
            <a:endParaRPr lang="en-US" sz="1000" dirty="0"/>
          </a:p>
          <a:p>
            <a:r>
              <a:rPr lang="en-US" sz="1000" dirty="0"/>
              <a:t>DIGITAL modernizing risk intelligence through digitization, as well as improving data to serve as the foundation for developing BMPs, KTT, decisions </a:t>
            </a:r>
            <a:r>
              <a:rPr lang="en-US" sz="1000" dirty="0" err="1"/>
              <a:t>etc</a:t>
            </a:r>
            <a:endParaRPr lang="en-US" sz="1000" dirty="0"/>
          </a:p>
          <a:p>
            <a:r>
              <a:rPr lang="en-US" sz="1000" dirty="0"/>
              <a:t>SUPPORT for the Minor Use program to access risk mitigation tools</a:t>
            </a:r>
          </a:p>
          <a:p>
            <a:r>
              <a:rPr lang="en-US" sz="1000" dirty="0"/>
              <a:t>WE also work to:</a:t>
            </a:r>
          </a:p>
          <a:p>
            <a:pPr marL="171450" indent="-171450">
              <a:buFont typeface="Arial" panose="020B0604020202020204" pitchFamily="34" charset="0"/>
              <a:buChar char="•"/>
            </a:pPr>
            <a:r>
              <a:rPr lang="en-US" sz="1000" dirty="0"/>
              <a:t> build partnerships to create a shared responsibility among governments and stakeholders related to emergency management (preparedness, response and recovery)</a:t>
            </a:r>
            <a:endParaRPr lang="en-US" sz="1000" dirty="0">
              <a:ea typeface="Calibri"/>
              <a:cs typeface="Calibri"/>
            </a:endParaRPr>
          </a:p>
          <a:p>
            <a:pPr marL="171450" indent="-171450">
              <a:buFont typeface="Arial" panose="020B0604020202020204" pitchFamily="34" charset="0"/>
              <a:buChar char="•"/>
            </a:pPr>
            <a:r>
              <a:rPr lang="en-US" sz="1000" dirty="0"/>
              <a:t>Provide expertise to provincial, national and international working groups that work collaboratively on pest and pesticide issues relevant to Ontario agriculture (CPHIS, CPHC)</a:t>
            </a:r>
          </a:p>
          <a:p>
            <a:pPr marL="171450" indent="-171450">
              <a:buFont typeface="Arial" panose="020B0604020202020204" pitchFamily="34" charset="0"/>
              <a:buChar char="•"/>
            </a:pPr>
            <a:r>
              <a:rPr lang="en-US" sz="1000" dirty="0"/>
              <a:t>OMAFA-University of Guelph partnership, Ontario Agri-Food Innovation Alliance, OMAFA supports many IPM research projects; $ for research on how to detect pests, factors that impact populations or presence of pests, action thresholds and control strategies.</a:t>
            </a:r>
          </a:p>
          <a:p>
            <a:endParaRPr lang="en-CA" dirty="0"/>
          </a:p>
        </p:txBody>
      </p:sp>
      <p:sp>
        <p:nvSpPr>
          <p:cNvPr id="4" name="Slide Number Placeholder 3"/>
          <p:cNvSpPr>
            <a:spLocks noGrp="1"/>
          </p:cNvSpPr>
          <p:nvPr>
            <p:ph type="sldNum" sz="quarter" idx="5"/>
          </p:nvPr>
        </p:nvSpPr>
        <p:spPr/>
        <p:txBody>
          <a:bodyPr/>
          <a:lstStyle/>
          <a:p>
            <a:fld id="{82E444BA-E66D-46E0-B78F-E46442DA1F36}" type="slidenum">
              <a:rPr lang="en-CA" smtClean="0"/>
              <a:t>11</a:t>
            </a:fld>
            <a:endParaRPr lang="en-CA"/>
          </a:p>
        </p:txBody>
      </p:sp>
    </p:spTree>
    <p:extLst>
      <p:ext uri="{BB962C8B-B14F-4D97-AF65-F5344CB8AC3E}">
        <p14:creationId xmlns:p14="http://schemas.microsoft.com/office/powerpoint/2010/main" val="2287053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SLIDE: Illustrate some of the ways the sectors are responding to plant health threats.</a:t>
            </a:r>
          </a:p>
          <a:p>
            <a:endParaRPr lang="en-US" dirty="0"/>
          </a:p>
          <a:p>
            <a:r>
              <a:rPr lang="en-US" dirty="0"/>
              <a:t>From an OMAFA standpoint, we assist with the development of pest modules for the Clean Plants Program; are involved with discussions with CFIA, industry and sometimes international trading partners on important plant health trade issues (e.g., </a:t>
            </a:r>
            <a:r>
              <a:rPr lang="en-US" dirty="0" err="1"/>
              <a:t>ToBRFV</a:t>
            </a:r>
            <a:r>
              <a:rPr lang="en-US" dirty="0"/>
              <a:t>); we have on occasion provided input on other countries' consultations (US' </a:t>
            </a:r>
            <a:r>
              <a:rPr lang="en-US" dirty="0" err="1"/>
              <a:t>Ralstonia</a:t>
            </a:r>
            <a:r>
              <a:rPr lang="en-US" dirty="0"/>
              <a:t> consultation). </a:t>
            </a:r>
          </a:p>
          <a:p>
            <a:endParaRPr lang="en-US" dirty="0"/>
          </a:p>
        </p:txBody>
      </p:sp>
      <p:sp>
        <p:nvSpPr>
          <p:cNvPr id="4" name="Slide Number Placeholder 3"/>
          <p:cNvSpPr>
            <a:spLocks noGrp="1"/>
          </p:cNvSpPr>
          <p:nvPr>
            <p:ph type="sldNum" sz="quarter" idx="5"/>
          </p:nvPr>
        </p:nvSpPr>
        <p:spPr/>
        <p:txBody>
          <a:bodyPr/>
          <a:lstStyle/>
          <a:p>
            <a:fld id="{705E8E73-B7B1-425F-A10D-B59AF15707B1}" type="slidenum">
              <a:rPr lang="en-CA" smtClean="0"/>
              <a:t>12</a:t>
            </a:fld>
            <a:endParaRPr lang="en-CA"/>
          </a:p>
        </p:txBody>
      </p:sp>
    </p:spTree>
    <p:extLst>
      <p:ext uri="{BB962C8B-B14F-4D97-AF65-F5344CB8AC3E}">
        <p14:creationId xmlns:p14="http://schemas.microsoft.com/office/powerpoint/2010/main" val="3548459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I’d like to highlight Rugose as a testament to plant health success that can only be achieved through global communication and the combined efforts of global allies.</a:t>
            </a:r>
          </a:p>
          <a:p>
            <a:endParaRPr lang="en-US" dirty="0"/>
          </a:p>
          <a:p>
            <a:r>
              <a:rPr lang="en-US" dirty="0"/>
              <a:t>Rugose is an aggressive </a:t>
            </a:r>
            <a:r>
              <a:rPr lang="en-US" dirty="0" err="1"/>
              <a:t>tobamovirus</a:t>
            </a:r>
            <a:r>
              <a:rPr lang="en-US" dirty="0"/>
              <a:t> that can leave wrinkled spots on fruits of tomatoes and peppers, and can cause 100% loss of marketable fruit. Strict biosecurity measures in greenhouses are crucial to limit its introduction and spread, including hygiene and disinfection protocols for tools and equipment.</a:t>
            </a:r>
          </a:p>
          <a:p>
            <a:endParaRPr lang="en-US" dirty="0"/>
          </a:p>
          <a:p>
            <a:r>
              <a:rPr lang="en-US" dirty="0"/>
              <a:t>The disease was first recognized in Isreal and Jordan in 2014, but rapidly became a global issue, including for producers in Ontario by 2019.  The development of best practices required a coordinated effort with international experts.  To facilitate this, OMAFA partnered with industry and AAF were able to host a symposium where difficult questions, knowledge gaps, and partnerships could be discussed. Though Rugose remains a production challenge, resulting outcomes of the symposium mean the industry is better positioned with monitoring, BMPs, and resistant cultivars. These partnerships will be helpful for future plant health emergencies.        </a:t>
            </a:r>
          </a:p>
          <a:p>
            <a:r>
              <a:rPr lang="en-US" dirty="0"/>
              <a:t> </a:t>
            </a:r>
          </a:p>
          <a:p>
            <a:r>
              <a:rPr lang="en-US" dirty="0"/>
              <a:t> </a:t>
            </a:r>
          </a:p>
          <a:p>
            <a:endParaRPr lang="en-US" dirty="0"/>
          </a:p>
          <a:p>
            <a:r>
              <a:rPr lang="en-US" dirty="0"/>
              <a:t>OMAFA was lead for organizing this symposium, along with industry reps and AAFC.  Held to facilitate information sharing to collaboratively address the challenges of this pest.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6AFAB16-4C07-5141-8688-34B493849C8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86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Monitoring networks support early warning systems for existing and emerging pests, especially those in the Great Lakes region.</a:t>
            </a:r>
          </a:p>
          <a:p>
            <a:endParaRPr lang="en-US" dirty="0"/>
          </a:p>
          <a:p>
            <a:r>
              <a:rPr lang="en-US" dirty="0"/>
              <a:t>For example, the GLMPMN has been valuable in keeping each other informed of new detections. It was the expansion of western bean cutworm that started the trap network that eventually evolved into monitoring all shared moth pests.   </a:t>
            </a:r>
          </a:p>
          <a:p>
            <a:endParaRPr lang="en-US" dirty="0"/>
          </a:p>
          <a:p>
            <a:r>
              <a:rPr lang="en-US" dirty="0"/>
              <a:t>The Crop Protection Network international partnership of university and provincial Extension specialists, and public and private professionals.  It plays a strong role for monitoring on the disease side. They utilize that collaboration to monitor for diseases like tar spot but more recently are monitoring for corn leafhopper (which vectors corn stunt disease), a pest found in the US but not detected in Canada.  OMAFA has representation as one of the execs on that network. </a:t>
            </a:r>
          </a:p>
          <a:p>
            <a:endParaRPr lang="en-US" dirty="0"/>
          </a:p>
          <a:p>
            <a:r>
              <a:rPr lang="en-US" dirty="0"/>
              <a:t>Links with U of G and international IPM </a:t>
            </a:r>
            <a:r>
              <a:rPr lang="en-US" dirty="0" err="1"/>
              <a:t>specaialists</a:t>
            </a:r>
            <a:r>
              <a:rPr lang="en-US" dirty="0"/>
              <a:t>.</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6AFAB16-4C07-5141-8688-34B493849C8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546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444BA-E66D-46E0-B78F-E46442DA1F3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039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Plant health is a broad term.  To provide some context and scope for this presentation, when discussing plant health risks to the sector, the focus involves primarily dealing with invasive pest species. </a:t>
            </a:r>
          </a:p>
          <a:p>
            <a:endParaRPr lang="en-CA" dirty="0"/>
          </a:p>
          <a:p>
            <a:r>
              <a:rPr lang="en-CA" dirty="0"/>
              <a:t>Background for reviewers: </a:t>
            </a:r>
            <a:r>
              <a:rPr lang="en-US" dirty="0"/>
              <a:t>NAPPO plays a critical role in coordinating the efforts among Canada, the United States, and Mexico to protect their plant resources from the introduction and spread of regulated pests, while facilitating safe intra- and inter-regional trade.  For this reason, I will not be detailed examples / discussion on topics such as resistance; climate change / extreme weather conditions impact on crops and pests, and how it could impact pest management (though it is relevant for changing geographic ranges and impact on establishment); management of endemic pests.  </a:t>
            </a:r>
          </a:p>
        </p:txBody>
      </p:sp>
      <p:sp>
        <p:nvSpPr>
          <p:cNvPr id="4" name="Slide Number Placeholder 3"/>
          <p:cNvSpPr>
            <a:spLocks noGrp="1"/>
          </p:cNvSpPr>
          <p:nvPr>
            <p:ph type="sldNum" sz="quarter" idx="5"/>
          </p:nvPr>
        </p:nvSpPr>
        <p:spPr/>
        <p:txBody>
          <a:bodyPr/>
          <a:lstStyle/>
          <a:p>
            <a:fld id="{705E8E73-B7B1-425F-A10D-B59AF15707B1}" type="slidenum">
              <a:rPr lang="en-CA" smtClean="0"/>
              <a:t>2</a:t>
            </a:fld>
            <a:endParaRPr lang="en-CA"/>
          </a:p>
        </p:txBody>
      </p:sp>
    </p:spTree>
    <p:extLst>
      <p:ext uri="{BB962C8B-B14F-4D97-AF65-F5344CB8AC3E}">
        <p14:creationId xmlns:p14="http://schemas.microsoft.com/office/powerpoint/2010/main" val="27819997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Canada covers a large geographic area and has several climatic regions defined by distinct weather patterns and with different opportunities for plant agriculture.  Major agricultural areas include the Prairies, Southern Ontario and parts of Quebec, and Southern British Columbia.  The majority of people live in more southerly regions close to the Canada-US border in large urban centers, evident on the map on the left by areas marked in purple.   </a:t>
            </a:r>
          </a:p>
          <a:p>
            <a:endParaRPr lang="en-US" dirty="0"/>
          </a:p>
          <a:p>
            <a:r>
              <a:rPr lang="en-US" dirty="0"/>
              <a:t>Southern Ontario not only has a high potential for plant agriculture, but is home to most of our larger urban </a:t>
            </a:r>
            <a:r>
              <a:rPr lang="en-US" dirty="0" err="1"/>
              <a:t>centres</a:t>
            </a:r>
            <a:r>
              <a:rPr lang="en-US" dirty="0"/>
              <a:t> and connected rural communities.  Over </a:t>
            </a:r>
            <a:r>
              <a:rPr lang="en-US" b="1" dirty="0"/>
              <a:t>twenty-five percent </a:t>
            </a:r>
            <a:r>
              <a:rPr lang="en-US" dirty="0"/>
              <a:t>of Canada’s population live in the Golden Horseshoe in Ontario, which includes the Greater Toronto Area (GTA) and extends to cities clustered along the western side of Lake Ontario.   </a:t>
            </a:r>
          </a:p>
          <a:p>
            <a:endParaRPr lang="en-US" dirty="0"/>
          </a:p>
          <a:p>
            <a:r>
              <a:rPr lang="en-US" dirty="0"/>
              <a:t>Horticulture production – which is my area of focus as provincial entomologist - around these centers is a vital part of Ontario’s agri-food economy, especially with increasing demand for local fresh produce in cities, and ready access to transportation servicing both domestic and export markets.   </a:t>
            </a:r>
            <a:endParaRPr lang="en-CA" dirty="0"/>
          </a:p>
        </p:txBody>
      </p:sp>
      <p:sp>
        <p:nvSpPr>
          <p:cNvPr id="4" name="Slide Number Placeholder 3"/>
          <p:cNvSpPr>
            <a:spLocks noGrp="1"/>
          </p:cNvSpPr>
          <p:nvPr>
            <p:ph type="sldNum" sz="quarter" idx="5"/>
          </p:nvPr>
        </p:nvSpPr>
        <p:spPr/>
        <p:txBody>
          <a:bodyPr/>
          <a:lstStyle/>
          <a:p>
            <a:fld id="{705E8E73-B7B1-425F-A10D-B59AF15707B1}" type="slidenum">
              <a:rPr lang="en-CA" smtClean="0"/>
              <a:t>3</a:t>
            </a:fld>
            <a:endParaRPr lang="en-CA"/>
          </a:p>
        </p:txBody>
      </p:sp>
    </p:spTree>
    <p:extLst>
      <p:ext uri="{BB962C8B-B14F-4D97-AF65-F5344CB8AC3E}">
        <p14:creationId xmlns:p14="http://schemas.microsoft.com/office/powerpoint/2010/main" val="202528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agri-food sector in Ontario is comprised of primary agriculture,  processing / manufacturing, wholesale, and retail &amp; food services, which contribute to the provincial economy.  Total GDP is estimated at over $50.7 billion, or about 5.9%.  We have approximately $26.2 billion in exports</a:t>
            </a:r>
          </a:p>
          <a:p>
            <a:endParaRPr lang="en-US" dirty="0"/>
          </a:p>
          <a:p>
            <a:r>
              <a:rPr lang="en-US" dirty="0"/>
              <a:t>Agriculture production in Ontario can be characterized by its </a:t>
            </a:r>
            <a:r>
              <a:rPr lang="en-US" b="1" dirty="0"/>
              <a:t>diversity</a:t>
            </a:r>
            <a:r>
              <a:rPr lang="en-US" dirty="0"/>
              <a:t>.  We produce about 200 crops and have a significant livestock industry.  Sixty percent of farm are small, family operations.  About 1 in 9 Ontario jobs are linked to the sector. </a:t>
            </a:r>
          </a:p>
          <a:p>
            <a:endParaRPr lang="en-US" dirty="0"/>
          </a:p>
          <a:p>
            <a:r>
              <a:rPr lang="en-US" dirty="0"/>
              <a:t>From a plant agriculture standpoint, some notable industries include the greenhouse vegetable sector in southwest Ontario (vegetables), the GH floriculture and nursery sectors in Niagara, vegetable production in Norfolk County and the Holland Marsh, known for its rich muck soils.  This area in southwestern Ontario (point to it) is home to the largest concentration of GH in North America.  Most grains and oilseeds are also located in SW Ontario. </a:t>
            </a:r>
            <a:endParaRPr lang="en-CA" dirty="0"/>
          </a:p>
        </p:txBody>
      </p:sp>
      <p:sp>
        <p:nvSpPr>
          <p:cNvPr id="4" name="Slide Number Placeholder 3"/>
          <p:cNvSpPr>
            <a:spLocks noGrp="1"/>
          </p:cNvSpPr>
          <p:nvPr>
            <p:ph type="sldNum" sz="quarter" idx="5"/>
          </p:nvPr>
        </p:nvSpPr>
        <p:spPr/>
        <p:txBody>
          <a:bodyPr/>
          <a:lstStyle/>
          <a:p>
            <a:fld id="{705E8E73-B7B1-425F-A10D-B59AF15707B1}" type="slidenum">
              <a:rPr lang="en-CA" smtClean="0"/>
              <a:t>4</a:t>
            </a:fld>
            <a:endParaRPr lang="en-CA"/>
          </a:p>
        </p:txBody>
      </p:sp>
    </p:spTree>
    <p:extLst>
      <p:ext uri="{BB962C8B-B14F-4D97-AF65-F5344CB8AC3E}">
        <p14:creationId xmlns:p14="http://schemas.microsoft.com/office/powerpoint/2010/main" val="1012922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Canada, agricultural crops are generally categorized as major or minor based on their economic value, acreage, and production volume.  If we look at some of the major crops, such as cereals like wheat and oilseeds like canola and pulses like lentils, production is highest in the Prairie provinces (AB, SK, MN).</a:t>
            </a:r>
          </a:p>
          <a:p>
            <a:endParaRPr lang="en-US" dirty="0"/>
          </a:p>
          <a:p>
            <a:r>
              <a:rPr lang="en-US" dirty="0"/>
              <a:t>However, Ontario is Canada’s 3</a:t>
            </a:r>
            <a:r>
              <a:rPr lang="en-US" baseline="30000" dirty="0"/>
              <a:t>rd</a:t>
            </a:r>
            <a:r>
              <a:rPr lang="en-US" dirty="0"/>
              <a:t> largest producer of FC, with over $7B in farm cash receipts, representing about 1/3 of our total FCR.  Much of this is from grains and oilseeds, especially soybeans and corn, where Ontario dominates nationally.  It is estimated that almost $13 B in direct gross domestic product (GDP) can be attributed to the grains and oilseed industry value chain (farm, processing and retail) in 2024. </a:t>
            </a:r>
          </a:p>
          <a:p>
            <a:endParaRPr lang="en-US" dirty="0"/>
          </a:p>
          <a:p>
            <a:r>
              <a:rPr lang="en-US" dirty="0"/>
              <a:t>Soybeans have become the largest row crop by acreage in the province.  The demand for specialty soybeans with identity preservation (e.g., food grade, non-GMO, organic, etc.) has created marketing opportunities for Ontario beyond the traditional end-use of soybeans for oil production and livestock feed. Soybeans are Ontario’s largest agricultural export commodity, though exports of wheat are significant. Most production occurs in SW ON, north of Lakes Ontario and Erie.  There are significant efforts for cross—border monitoring of key pest species.  </a:t>
            </a:r>
            <a:endParaRPr lang="en-CA" dirty="0"/>
          </a:p>
        </p:txBody>
      </p:sp>
      <p:sp>
        <p:nvSpPr>
          <p:cNvPr id="4" name="Slide Number Placeholder 3"/>
          <p:cNvSpPr>
            <a:spLocks noGrp="1"/>
          </p:cNvSpPr>
          <p:nvPr>
            <p:ph type="sldNum" sz="quarter" idx="5"/>
          </p:nvPr>
        </p:nvSpPr>
        <p:spPr/>
        <p:txBody>
          <a:bodyPr/>
          <a:lstStyle/>
          <a:p>
            <a:fld id="{705E8E73-B7B1-425F-A10D-B59AF15707B1}" type="slidenum">
              <a:rPr lang="en-CA" smtClean="0"/>
              <a:t>5</a:t>
            </a:fld>
            <a:endParaRPr lang="en-CA"/>
          </a:p>
        </p:txBody>
      </p:sp>
    </p:spTree>
    <p:extLst>
      <p:ext uri="{BB962C8B-B14F-4D97-AF65-F5344CB8AC3E}">
        <p14:creationId xmlns:p14="http://schemas.microsoft.com/office/powerpoint/2010/main" val="3820424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horticulture is rooted in diversity, with about 200 different crops being produced, and it represents the largest share from a Canadian perspective.  Over $5billion in 2024.  </a:t>
            </a:r>
          </a:p>
          <a:p>
            <a:endParaRPr lang="en-US" dirty="0"/>
          </a:p>
          <a:p>
            <a:r>
              <a:rPr lang="en-US" dirty="0"/>
              <a:t>Greenhouse vegetables and floriculture represent the largest share, but Ontario is also Canada’s top vegetable producer and second largest fruit producer.  </a:t>
            </a:r>
          </a:p>
          <a:p>
            <a:endParaRPr lang="en-US" dirty="0"/>
          </a:p>
          <a:p>
            <a:r>
              <a:rPr lang="en-US" dirty="0"/>
              <a:t>With invasive species such as the spotted lanternfly – a significant plant health risk to grapevines – it’s worth mentioning that Ontario is the largest wine grape producer in Canada, with internationally recognized viticulture regions in the SW, Niagara, and Prince Edward County.  Direct farm sales, wineries, tourism, employment, etc. mean the sector contributes over $5B to Ontario’s economy.</a:t>
            </a:r>
          </a:p>
          <a:p>
            <a:endParaRPr lang="en-US" dirty="0"/>
          </a:p>
          <a:p>
            <a:r>
              <a:rPr lang="en-US" dirty="0"/>
              <a:t>Ontario is also the largest producer of cultivate ginseng in North America.  </a:t>
            </a:r>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05E8E73-B7B1-425F-A10D-B59AF15707B1}" type="slidenum">
              <a:rPr lang="en-CA" smtClean="0"/>
              <a:t>6</a:t>
            </a:fld>
            <a:endParaRPr lang="en-CA"/>
          </a:p>
        </p:txBody>
      </p:sp>
    </p:spTree>
    <p:extLst>
      <p:ext uri="{BB962C8B-B14F-4D97-AF65-F5344CB8AC3E}">
        <p14:creationId xmlns:p14="http://schemas.microsoft.com/office/powerpoint/2010/main" val="2821533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Agricultural plant protection in Ontario is tied to protecting what sustains us. Production is key to economic stability, in terms of both direct FCR and spin-off to local economies.  </a:t>
            </a:r>
          </a:p>
          <a:p>
            <a:endParaRPr lang="en-US" dirty="0"/>
          </a:p>
          <a:p>
            <a:r>
              <a:rPr lang="en-US" dirty="0"/>
              <a:t>Plants form the base of the food chain. Threats to plant health, such as those from pests and diseases, can lead to significant crop losses, jeopardizing food availability. They can directly impact farm profitability and food prices.</a:t>
            </a:r>
          </a:p>
          <a:p>
            <a:endParaRPr lang="en-US" dirty="0"/>
          </a:p>
          <a:p>
            <a:r>
              <a:rPr lang="en-US" dirty="0"/>
              <a:t>Healthy plants support healthy ecosystems. Invasive pests, pathogens, and weeds can disrupt ecological balance, reduce biodiversity, and threaten food security.  Invasives often disrupt established integrated pest management programs and production systems.</a:t>
            </a:r>
          </a:p>
          <a:p>
            <a:endParaRPr lang="en-US" dirty="0"/>
          </a:p>
          <a:p>
            <a:r>
              <a:rPr lang="en-US" dirty="0"/>
              <a:t>Efforts to prevent pest spread while ensuring fair and predictable trade systems support robust domestic and export markets. Effective plant protection ensures these crops meet quality and safety standards for export, preserving market reputation and competitiveness.</a:t>
            </a:r>
          </a:p>
          <a:p>
            <a:endParaRPr lang="en-US" dirty="0"/>
          </a:p>
          <a:p>
            <a:r>
              <a:rPr lang="en-US" dirty="0"/>
              <a:t>Plant health, plant biosecurity is seen as a pillar of One Health</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6AFAB16-4C07-5141-8688-34B493849C8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635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Geography is a key risk factor for movement of key pests across borders, such as the interconnectedness of Ontario with the Great Lakes region. Ontario has been a land bridge for incoming / outgoing pests. In some cases, first North American detections have been in Ontario, in other cases we have received new pests form adjacent areas.</a:t>
            </a:r>
          </a:p>
          <a:p>
            <a:endParaRPr lang="en-US" dirty="0"/>
          </a:p>
          <a:p>
            <a:r>
              <a:rPr lang="en-US" dirty="0"/>
              <a:t>Ontario has a long growing season and frost free period, with hot summers and milder winters, moderated by the Great Lakes region.  Pest movement from more southernly regions, especially those linked to extreme weather events, is a common occurrence.  With Climate Change, it is anticipated that movement through migratory pathways and establishment success of introduced species will increase.  </a:t>
            </a:r>
          </a:p>
          <a:p>
            <a:endParaRPr lang="en-US" dirty="0"/>
          </a:p>
          <a:p>
            <a:r>
              <a:rPr lang="en-US" dirty="0"/>
              <a:t>Diversity of agroecosystems and landscapes present in Ontario provide increased opportunity for establishment.    </a:t>
            </a:r>
          </a:p>
          <a:p>
            <a:endParaRPr lang="en-US" dirty="0"/>
          </a:p>
          <a:p>
            <a:r>
              <a:rPr lang="en-US" dirty="0"/>
              <a:t>Ontario is also an international trade hub, with transportation corridors and tourism.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6AFAB16-4C07-5141-8688-34B493849C8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240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PURPOSE OF SLIDE: Illustrate the importance of the GH sector in terms of plant agriculture, to set the stage for why plant health risks are economic threats&gt; The GH sector is a good example to illustrate plant health risks</a:t>
            </a:r>
          </a:p>
          <a:p>
            <a:endParaRPr lang="en-US" dirty="0"/>
          </a:p>
          <a:p>
            <a:r>
              <a:rPr lang="en-US" dirty="0"/>
              <a:t>I mentioned previously that Ontario is home to the largest concentration of GH production in North America.  The Leamington area “Greenhouse Capital of Canada” (READ including stats). </a:t>
            </a:r>
          </a:p>
          <a:p>
            <a:endParaRPr lang="en-US" dirty="0"/>
          </a:p>
          <a:p>
            <a:r>
              <a:rPr lang="en-US" dirty="0"/>
              <a:t>Characterized by high-tech, year-round production, diversification, and proximity to major markets (help it remain competitive). For floriculture, the strength is in potted plants, bedding plants, and propagation material, much of Canada’s grown in southern Ontario).  There has been significant growth in production of new GH crops, including strawberries, lettuce, micro-greens and other crops.  </a:t>
            </a: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6AFAB16-4C07-5141-8688-34B493849C8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03781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25.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5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_Colou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91EDAD-01EF-4F4E-9B92-0559E4FEC40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sp>
        <p:nvSpPr>
          <p:cNvPr id="3" name="Slide Number Placeholder 2">
            <a:extLst>
              <a:ext uri="{FF2B5EF4-FFF2-40B4-BE49-F238E27FC236}">
                <a16:creationId xmlns:a16="http://schemas.microsoft.com/office/drawing/2014/main" id="{3F42CA90-E7E7-C346-BABB-74C3CD8EECD2}"/>
              </a:ext>
            </a:extLst>
          </p:cNvPr>
          <p:cNvSpPr>
            <a:spLocks noGrp="1"/>
          </p:cNvSpPr>
          <p:nvPr>
            <p:ph type="sldNum" sz="quarter" idx="10"/>
          </p:nvPr>
        </p:nvSpPr>
        <p:spPr/>
        <p:txBody>
          <a:bodyPr/>
          <a:lstStyle>
            <a:lvl1pPr>
              <a:defRPr>
                <a:solidFill>
                  <a:schemeClr val="bg1"/>
                </a:solidFill>
              </a:defRPr>
            </a:lvl1pPr>
          </a:lstStyle>
          <a:p>
            <a:fld id="{9CAA33A2-411E-8443-83D0-3263C24E97A5}" type="slidenum">
              <a:rPr lang="en-US" smtClean="0"/>
              <a:pPr/>
              <a:t>‹#›</a:t>
            </a:fld>
            <a:endParaRPr lang="en-US"/>
          </a:p>
        </p:txBody>
      </p:sp>
      <p:sp>
        <p:nvSpPr>
          <p:cNvPr id="4" name="Footer Placeholder 3">
            <a:extLst>
              <a:ext uri="{FF2B5EF4-FFF2-40B4-BE49-F238E27FC236}">
                <a16:creationId xmlns:a16="http://schemas.microsoft.com/office/drawing/2014/main" id="{80D9D6F9-382A-314E-A09D-02372A981708}"/>
              </a:ext>
            </a:extLst>
          </p:cNvPr>
          <p:cNvSpPr>
            <a:spLocks noGrp="1"/>
          </p:cNvSpPr>
          <p:nvPr>
            <p:ph type="ftr" sz="quarter" idx="11"/>
          </p:nvPr>
        </p:nvSpPr>
        <p:spPr/>
        <p:txBody>
          <a:bodyPr/>
          <a:lstStyle>
            <a:lvl1pPr>
              <a:defRPr>
                <a:solidFill>
                  <a:schemeClr val="bg1"/>
                </a:solidFill>
                <a:latin typeface="Raleway" panose="00000500000000000000" pitchFamily="50" charset="0"/>
              </a:defRPr>
            </a:lvl1pPr>
          </a:lstStyle>
          <a:p>
            <a:pPr algn="l"/>
            <a:endParaRPr lang="en-US"/>
          </a:p>
        </p:txBody>
      </p:sp>
      <p:sp>
        <p:nvSpPr>
          <p:cNvPr id="8" name="Title 1">
            <a:extLst>
              <a:ext uri="{FF2B5EF4-FFF2-40B4-BE49-F238E27FC236}">
                <a16:creationId xmlns:a16="http://schemas.microsoft.com/office/drawing/2014/main" id="{87BC1A3C-3CD9-0749-A12B-149E459AD451}"/>
              </a:ext>
            </a:extLst>
          </p:cNvPr>
          <p:cNvSpPr>
            <a:spLocks noGrp="1"/>
          </p:cNvSpPr>
          <p:nvPr>
            <p:ph type="ctrTitle" hasCustomPrompt="1"/>
          </p:nvPr>
        </p:nvSpPr>
        <p:spPr>
          <a:xfrm>
            <a:off x="463059" y="3841209"/>
            <a:ext cx="6812167" cy="1134041"/>
          </a:xfrm>
        </p:spPr>
        <p:txBody>
          <a:bodyPr anchor="t">
            <a:normAutofit/>
          </a:bodyPr>
          <a:lstStyle>
            <a:lvl1pPr algn="l">
              <a:defRPr sz="4000">
                <a:solidFill>
                  <a:schemeClr val="tx1"/>
                </a:solidFill>
                <a:latin typeface="Raleway" panose="00000500000000000000" pitchFamily="50" charset="0"/>
              </a:defRPr>
            </a:lvl1pPr>
          </a:lstStyle>
          <a:p>
            <a:r>
              <a:rPr lang="en-US"/>
              <a:t>Presentation Title</a:t>
            </a:r>
          </a:p>
        </p:txBody>
      </p:sp>
      <p:sp>
        <p:nvSpPr>
          <p:cNvPr id="9" name="Subtitle 2">
            <a:extLst>
              <a:ext uri="{FF2B5EF4-FFF2-40B4-BE49-F238E27FC236}">
                <a16:creationId xmlns:a16="http://schemas.microsoft.com/office/drawing/2014/main" id="{A706D7DD-2E1D-AA4A-B0EA-55401041B939}"/>
              </a:ext>
            </a:extLst>
          </p:cNvPr>
          <p:cNvSpPr>
            <a:spLocks noGrp="1"/>
          </p:cNvSpPr>
          <p:nvPr>
            <p:ph type="subTitle" idx="1"/>
          </p:nvPr>
        </p:nvSpPr>
        <p:spPr>
          <a:xfrm>
            <a:off x="463060" y="5072419"/>
            <a:ext cx="6672000" cy="1078528"/>
          </a:xfrm>
        </p:spPr>
        <p:txBody>
          <a:bodyPr anchor="t"/>
          <a:lstStyle>
            <a:lvl1pPr marL="0" indent="0" algn="l">
              <a:buNone/>
              <a:defRPr sz="2400">
                <a:solidFill>
                  <a:schemeClr val="tx1"/>
                </a:solidFill>
                <a:latin typeface="Raleway"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3" name="Picture 12" descr="Government of Ontario" title="Ontario">
            <a:extLst>
              <a:ext uri="{FF2B5EF4-FFF2-40B4-BE49-F238E27FC236}">
                <a16:creationId xmlns:a16="http://schemas.microsoft.com/office/drawing/2014/main" id="{3678B50F-C948-C14D-86D4-6410DFC66B7B}"/>
              </a:ext>
            </a:extLst>
          </p:cNvPr>
          <p:cNvPicPr>
            <a:picLocks noChangeAspect="1"/>
          </p:cNvPicPr>
          <p:nvPr userDrawn="1"/>
        </p:nvPicPr>
        <p:blipFill>
          <a:blip r:embed="rId4"/>
          <a:stretch>
            <a:fillRect/>
          </a:stretch>
        </p:blipFill>
        <p:spPr>
          <a:xfrm>
            <a:off x="9826581" y="6204430"/>
            <a:ext cx="2178571" cy="653571"/>
          </a:xfrm>
          <a:prstGeom prst="rect">
            <a:avLst/>
          </a:prstGeom>
        </p:spPr>
      </p:pic>
      <p:sp>
        <p:nvSpPr>
          <p:cNvPr id="12" name="Text Placeholder 5">
            <a:extLst>
              <a:ext uri="{FF2B5EF4-FFF2-40B4-BE49-F238E27FC236}">
                <a16:creationId xmlns:a16="http://schemas.microsoft.com/office/drawing/2014/main" id="{50D7825E-6CAD-CD44-B583-6F88041F8C1A}"/>
              </a:ext>
            </a:extLst>
          </p:cNvPr>
          <p:cNvSpPr>
            <a:spLocks noGrp="1"/>
          </p:cNvSpPr>
          <p:nvPr>
            <p:ph type="body" sz="quarter" idx="12" hasCustomPrompt="1"/>
          </p:nvPr>
        </p:nvSpPr>
        <p:spPr>
          <a:xfrm>
            <a:off x="463059" y="358637"/>
            <a:ext cx="9753109" cy="449629"/>
          </a:xfrm>
        </p:spPr>
        <p:txBody>
          <a:bodyPr>
            <a:normAutofit/>
          </a:bodyPr>
          <a:lstStyle>
            <a:lvl1pPr>
              <a:defRPr sz="1200"/>
            </a:lvl1pPr>
            <a:lvl2pPr marL="457200" indent="0">
              <a:buNone/>
              <a:defRPr/>
            </a:lvl2pPr>
          </a:lstStyle>
          <a:p>
            <a:pPr lvl="0"/>
            <a:r>
              <a:rPr lang="en-US"/>
              <a:t>Insert ministry name here</a:t>
            </a:r>
          </a:p>
        </p:txBody>
      </p:sp>
    </p:spTree>
    <p:extLst>
      <p:ext uri="{BB962C8B-B14F-4D97-AF65-F5344CB8AC3E}">
        <p14:creationId xmlns:p14="http://schemas.microsoft.com/office/powerpoint/2010/main" val="3924900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3_Colou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F2FE0D-F130-3E45-AE7B-FF55DFDCCAC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sp>
        <p:nvSpPr>
          <p:cNvPr id="6" name="Slide Number Placeholder 2">
            <a:extLst>
              <a:ext uri="{FF2B5EF4-FFF2-40B4-BE49-F238E27FC236}">
                <a16:creationId xmlns:a16="http://schemas.microsoft.com/office/drawing/2014/main" id="{C3EE4135-566B-3E49-9F74-9274CC9C7A9F}"/>
              </a:ext>
            </a:extLst>
          </p:cNvPr>
          <p:cNvSpPr>
            <a:spLocks noGrp="1"/>
          </p:cNvSpPr>
          <p:nvPr>
            <p:ph type="sldNum" sz="quarter" idx="10"/>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D6D5BEBE-9985-EE4A-847A-D3158754E8E4}"/>
              </a:ext>
            </a:extLst>
          </p:cNvPr>
          <p:cNvSpPr>
            <a:spLocks noGrp="1"/>
          </p:cNvSpPr>
          <p:nvPr>
            <p:ph type="ftr" sz="quarter" idx="11"/>
          </p:nvPr>
        </p:nvSpPr>
        <p:spPr>
          <a:xfrm>
            <a:off x="1148861" y="6276603"/>
            <a:ext cx="3357551" cy="365125"/>
          </a:xfrm>
        </p:spPr>
        <p:txBody>
          <a:bodyPr/>
          <a:lstStyle>
            <a:lvl1pPr>
              <a:defRPr>
                <a:solidFill>
                  <a:schemeClr val="tx1"/>
                </a:solidFill>
              </a:defRPr>
            </a:lvl1pPr>
          </a:lstStyle>
          <a:p>
            <a:pPr algn="l"/>
            <a:endParaRPr lang="en-US"/>
          </a:p>
        </p:txBody>
      </p:sp>
      <p:sp>
        <p:nvSpPr>
          <p:cNvPr id="8" name="Title 1">
            <a:extLst>
              <a:ext uri="{FF2B5EF4-FFF2-40B4-BE49-F238E27FC236}">
                <a16:creationId xmlns:a16="http://schemas.microsoft.com/office/drawing/2014/main" id="{192F6EFA-A478-CB4C-9D06-347675245782}"/>
              </a:ext>
            </a:extLst>
          </p:cNvPr>
          <p:cNvSpPr>
            <a:spLocks noGrp="1"/>
          </p:cNvSpPr>
          <p:nvPr>
            <p:ph type="ctrTitle" hasCustomPrompt="1"/>
          </p:nvPr>
        </p:nvSpPr>
        <p:spPr>
          <a:xfrm>
            <a:off x="463059" y="479211"/>
            <a:ext cx="6812167" cy="1134041"/>
          </a:xfrm>
        </p:spPr>
        <p:txBody>
          <a:bodyPr anchor="t">
            <a:normAutofit/>
          </a:bodyPr>
          <a:lstStyle>
            <a:lvl1pPr algn="l">
              <a:defRPr sz="4000">
                <a:solidFill>
                  <a:schemeClr val="tx1"/>
                </a:solidFill>
              </a:defRPr>
            </a:lvl1pPr>
          </a:lstStyle>
          <a:p>
            <a:r>
              <a:rPr lang="en-US"/>
              <a:t>Presentation Title</a:t>
            </a:r>
          </a:p>
        </p:txBody>
      </p:sp>
      <p:sp>
        <p:nvSpPr>
          <p:cNvPr id="9" name="Subtitle 2">
            <a:extLst>
              <a:ext uri="{FF2B5EF4-FFF2-40B4-BE49-F238E27FC236}">
                <a16:creationId xmlns:a16="http://schemas.microsoft.com/office/drawing/2014/main" id="{129CB3EE-894C-3F4A-A648-530BCB4CACBF}"/>
              </a:ext>
            </a:extLst>
          </p:cNvPr>
          <p:cNvSpPr>
            <a:spLocks noGrp="1"/>
          </p:cNvSpPr>
          <p:nvPr>
            <p:ph type="subTitle" idx="1"/>
          </p:nvPr>
        </p:nvSpPr>
        <p:spPr>
          <a:xfrm>
            <a:off x="463059" y="1710423"/>
            <a:ext cx="7962967" cy="45365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2" name="Picture 11" descr="Government of Ontario" title="Ontario">
            <a:extLst>
              <a:ext uri="{FF2B5EF4-FFF2-40B4-BE49-F238E27FC236}">
                <a16:creationId xmlns:a16="http://schemas.microsoft.com/office/drawing/2014/main" id="{D40808F7-D114-144B-ADA0-9304B93A9032}"/>
              </a:ext>
            </a:extLst>
          </p:cNvPr>
          <p:cNvPicPr>
            <a:picLocks noChangeAspect="1"/>
          </p:cNvPicPr>
          <p:nvPr userDrawn="1"/>
        </p:nvPicPr>
        <p:blipFill>
          <a:blip r:embed="rId4"/>
          <a:stretch>
            <a:fillRect/>
          </a:stretch>
        </p:blipFill>
        <p:spPr>
          <a:xfrm>
            <a:off x="9137461" y="2290939"/>
            <a:ext cx="2935423" cy="880627"/>
          </a:xfrm>
          <a:prstGeom prst="rect">
            <a:avLst/>
          </a:prstGeom>
        </p:spPr>
      </p:pic>
      <p:sp>
        <p:nvSpPr>
          <p:cNvPr id="13" name="Text Placeholder 5">
            <a:extLst>
              <a:ext uri="{FF2B5EF4-FFF2-40B4-BE49-F238E27FC236}">
                <a16:creationId xmlns:a16="http://schemas.microsoft.com/office/drawing/2014/main" id="{0211F198-BD0C-C144-8BBE-9F26681E27D7}"/>
              </a:ext>
            </a:extLst>
          </p:cNvPr>
          <p:cNvSpPr>
            <a:spLocks noGrp="1"/>
          </p:cNvSpPr>
          <p:nvPr>
            <p:ph type="body" sz="quarter" idx="12" hasCustomPrompt="1"/>
          </p:nvPr>
        </p:nvSpPr>
        <p:spPr>
          <a:xfrm>
            <a:off x="463059" y="2621587"/>
            <a:ext cx="7962967" cy="449629"/>
          </a:xfrm>
        </p:spPr>
        <p:txBody>
          <a:bodyPr>
            <a:normAutofit/>
          </a:bodyPr>
          <a:lstStyle>
            <a:lvl1pPr>
              <a:defRPr sz="1200">
                <a:solidFill>
                  <a:schemeClr val="bg1"/>
                </a:solidFill>
              </a:defRPr>
            </a:lvl1pPr>
            <a:lvl2pPr marL="457200" indent="0">
              <a:buNone/>
              <a:defRPr/>
            </a:lvl2pPr>
          </a:lstStyle>
          <a:p>
            <a:pPr lvl="0"/>
            <a:r>
              <a:rPr lang="en-US"/>
              <a:t>Insert ministry name here</a:t>
            </a:r>
          </a:p>
        </p:txBody>
      </p:sp>
    </p:spTree>
    <p:extLst>
      <p:ext uri="{BB962C8B-B14F-4D97-AF65-F5344CB8AC3E}">
        <p14:creationId xmlns:p14="http://schemas.microsoft.com/office/powerpoint/2010/main" val="469462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3_Colour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CE621E-D667-E846-8513-550A8F1AB59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sp>
        <p:nvSpPr>
          <p:cNvPr id="6" name="Slide Number Placeholder 2">
            <a:extLst>
              <a:ext uri="{FF2B5EF4-FFF2-40B4-BE49-F238E27FC236}">
                <a16:creationId xmlns:a16="http://schemas.microsoft.com/office/drawing/2014/main" id="{3C82B1AF-FF4A-A848-8FE7-537916D5A08D}"/>
              </a:ext>
            </a:extLst>
          </p:cNvPr>
          <p:cNvSpPr>
            <a:spLocks noGrp="1"/>
          </p:cNvSpPr>
          <p:nvPr>
            <p:ph type="sldNum" sz="quarter" idx="10"/>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DFC3EB0C-CC67-FC43-A919-F9D143172917}"/>
              </a:ext>
            </a:extLst>
          </p:cNvPr>
          <p:cNvSpPr>
            <a:spLocks noGrp="1"/>
          </p:cNvSpPr>
          <p:nvPr>
            <p:ph type="ftr" sz="quarter" idx="11"/>
          </p:nvPr>
        </p:nvSpPr>
        <p:spPr>
          <a:xfrm>
            <a:off x="1148861" y="6276603"/>
            <a:ext cx="3357551" cy="365125"/>
          </a:xfrm>
        </p:spPr>
        <p:txBody>
          <a:bodyPr/>
          <a:lstStyle>
            <a:lvl1pPr>
              <a:defRPr>
                <a:solidFill>
                  <a:schemeClr val="tx1"/>
                </a:solidFill>
              </a:defRPr>
            </a:lvl1pPr>
          </a:lstStyle>
          <a:p>
            <a:pPr algn="l"/>
            <a:endParaRPr lang="en-US"/>
          </a:p>
        </p:txBody>
      </p:sp>
      <p:pic>
        <p:nvPicPr>
          <p:cNvPr id="12" name="Picture 11" descr="Government of Ontario" title="Ontario">
            <a:extLst>
              <a:ext uri="{FF2B5EF4-FFF2-40B4-BE49-F238E27FC236}">
                <a16:creationId xmlns:a16="http://schemas.microsoft.com/office/drawing/2014/main" id="{89405D2E-66F8-FE41-80BE-CBED596D2407}"/>
              </a:ext>
            </a:extLst>
          </p:cNvPr>
          <p:cNvPicPr>
            <a:picLocks noChangeAspect="1"/>
          </p:cNvPicPr>
          <p:nvPr userDrawn="1"/>
        </p:nvPicPr>
        <p:blipFill>
          <a:blip r:embed="rId4"/>
          <a:stretch>
            <a:fillRect/>
          </a:stretch>
        </p:blipFill>
        <p:spPr>
          <a:xfrm>
            <a:off x="9137461" y="2290939"/>
            <a:ext cx="2935423" cy="880627"/>
          </a:xfrm>
          <a:prstGeom prst="rect">
            <a:avLst/>
          </a:prstGeom>
        </p:spPr>
      </p:pic>
      <p:sp>
        <p:nvSpPr>
          <p:cNvPr id="13" name="Title 1">
            <a:extLst>
              <a:ext uri="{FF2B5EF4-FFF2-40B4-BE49-F238E27FC236}">
                <a16:creationId xmlns:a16="http://schemas.microsoft.com/office/drawing/2014/main" id="{FBDBBF5D-16D9-D14B-B035-8CA71FC9E06A}"/>
              </a:ext>
            </a:extLst>
          </p:cNvPr>
          <p:cNvSpPr>
            <a:spLocks noGrp="1"/>
          </p:cNvSpPr>
          <p:nvPr>
            <p:ph type="ctrTitle" hasCustomPrompt="1"/>
          </p:nvPr>
        </p:nvSpPr>
        <p:spPr>
          <a:xfrm>
            <a:off x="463059" y="479211"/>
            <a:ext cx="6812167" cy="1134041"/>
          </a:xfrm>
        </p:spPr>
        <p:txBody>
          <a:bodyPr anchor="t">
            <a:normAutofit/>
          </a:bodyPr>
          <a:lstStyle>
            <a:lvl1pPr algn="l">
              <a:defRPr sz="4000">
                <a:solidFill>
                  <a:schemeClr val="tx1"/>
                </a:solidFill>
              </a:defRPr>
            </a:lvl1pPr>
          </a:lstStyle>
          <a:p>
            <a:r>
              <a:rPr lang="en-US"/>
              <a:t>Presentation Title</a:t>
            </a:r>
          </a:p>
        </p:txBody>
      </p:sp>
      <p:sp>
        <p:nvSpPr>
          <p:cNvPr id="14" name="Subtitle 2">
            <a:extLst>
              <a:ext uri="{FF2B5EF4-FFF2-40B4-BE49-F238E27FC236}">
                <a16:creationId xmlns:a16="http://schemas.microsoft.com/office/drawing/2014/main" id="{DC5727A9-77DB-CA4E-9AB2-E60A762CCF2B}"/>
              </a:ext>
            </a:extLst>
          </p:cNvPr>
          <p:cNvSpPr>
            <a:spLocks noGrp="1"/>
          </p:cNvSpPr>
          <p:nvPr>
            <p:ph type="subTitle" idx="1"/>
          </p:nvPr>
        </p:nvSpPr>
        <p:spPr>
          <a:xfrm>
            <a:off x="463059" y="1710423"/>
            <a:ext cx="7962967" cy="45365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5">
            <a:extLst>
              <a:ext uri="{FF2B5EF4-FFF2-40B4-BE49-F238E27FC236}">
                <a16:creationId xmlns:a16="http://schemas.microsoft.com/office/drawing/2014/main" id="{420C1326-2EDA-C64F-BB20-55116EBB3F87}"/>
              </a:ext>
            </a:extLst>
          </p:cNvPr>
          <p:cNvSpPr>
            <a:spLocks noGrp="1"/>
          </p:cNvSpPr>
          <p:nvPr>
            <p:ph type="body" sz="quarter" idx="12" hasCustomPrompt="1"/>
          </p:nvPr>
        </p:nvSpPr>
        <p:spPr>
          <a:xfrm>
            <a:off x="463059" y="2621587"/>
            <a:ext cx="7962967" cy="449629"/>
          </a:xfrm>
        </p:spPr>
        <p:txBody>
          <a:bodyPr>
            <a:normAutofit/>
          </a:bodyPr>
          <a:lstStyle>
            <a:lvl1pPr>
              <a:defRPr sz="1200">
                <a:solidFill>
                  <a:schemeClr val="bg1"/>
                </a:solidFill>
              </a:defRPr>
            </a:lvl1pPr>
            <a:lvl2pPr marL="457200" indent="0">
              <a:buNone/>
              <a:defRPr/>
            </a:lvl2pPr>
          </a:lstStyle>
          <a:p>
            <a:pPr lvl="0"/>
            <a:r>
              <a:rPr lang="en-US"/>
              <a:t>Insert ministry name here</a:t>
            </a:r>
          </a:p>
        </p:txBody>
      </p:sp>
    </p:spTree>
    <p:extLst>
      <p:ext uri="{BB962C8B-B14F-4D97-AF65-F5344CB8AC3E}">
        <p14:creationId xmlns:p14="http://schemas.microsoft.com/office/powerpoint/2010/main" val="1063348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3_Colour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035EA-D23B-824A-850B-DCD617265AF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2" name="Picture 11" descr="Government of Ontario" title="Ontario">
            <a:extLst>
              <a:ext uri="{FF2B5EF4-FFF2-40B4-BE49-F238E27FC236}">
                <a16:creationId xmlns:a16="http://schemas.microsoft.com/office/drawing/2014/main" id="{CE2B3BAC-5E53-6F42-A60D-A66F1372C56C}"/>
              </a:ext>
            </a:extLst>
          </p:cNvPr>
          <p:cNvPicPr>
            <a:picLocks noChangeAspect="1"/>
          </p:cNvPicPr>
          <p:nvPr userDrawn="1"/>
        </p:nvPicPr>
        <p:blipFill>
          <a:blip r:embed="rId4"/>
          <a:stretch>
            <a:fillRect/>
          </a:stretch>
        </p:blipFill>
        <p:spPr>
          <a:xfrm>
            <a:off x="9137461" y="2290939"/>
            <a:ext cx="2935423" cy="880627"/>
          </a:xfrm>
          <a:prstGeom prst="rect">
            <a:avLst/>
          </a:prstGeom>
        </p:spPr>
      </p:pic>
      <p:sp>
        <p:nvSpPr>
          <p:cNvPr id="16" name="Title 1">
            <a:extLst>
              <a:ext uri="{FF2B5EF4-FFF2-40B4-BE49-F238E27FC236}">
                <a16:creationId xmlns:a16="http://schemas.microsoft.com/office/drawing/2014/main" id="{01DA790F-32A2-8F4A-ABF3-C9A5A9066073}"/>
              </a:ext>
            </a:extLst>
          </p:cNvPr>
          <p:cNvSpPr>
            <a:spLocks noGrp="1"/>
          </p:cNvSpPr>
          <p:nvPr>
            <p:ph type="ctrTitle" hasCustomPrompt="1"/>
          </p:nvPr>
        </p:nvSpPr>
        <p:spPr>
          <a:xfrm>
            <a:off x="463059" y="479211"/>
            <a:ext cx="6812167" cy="1134041"/>
          </a:xfrm>
        </p:spPr>
        <p:txBody>
          <a:bodyPr anchor="t">
            <a:normAutofit/>
          </a:bodyPr>
          <a:lstStyle>
            <a:lvl1pPr algn="l">
              <a:defRPr sz="4000">
                <a:solidFill>
                  <a:schemeClr val="tx1"/>
                </a:solidFill>
              </a:defRPr>
            </a:lvl1pPr>
          </a:lstStyle>
          <a:p>
            <a:r>
              <a:rPr lang="en-US"/>
              <a:t>Presentation Title</a:t>
            </a:r>
          </a:p>
        </p:txBody>
      </p:sp>
      <p:sp>
        <p:nvSpPr>
          <p:cNvPr id="17" name="Subtitle 2">
            <a:extLst>
              <a:ext uri="{FF2B5EF4-FFF2-40B4-BE49-F238E27FC236}">
                <a16:creationId xmlns:a16="http://schemas.microsoft.com/office/drawing/2014/main" id="{987BF5CE-F5C0-3743-AC68-17D220F41F42}"/>
              </a:ext>
            </a:extLst>
          </p:cNvPr>
          <p:cNvSpPr>
            <a:spLocks noGrp="1"/>
          </p:cNvSpPr>
          <p:nvPr>
            <p:ph type="subTitle" idx="1"/>
          </p:nvPr>
        </p:nvSpPr>
        <p:spPr>
          <a:xfrm>
            <a:off x="463059" y="1710423"/>
            <a:ext cx="7962967" cy="45365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Slide Number Placeholder 2">
            <a:extLst>
              <a:ext uri="{FF2B5EF4-FFF2-40B4-BE49-F238E27FC236}">
                <a16:creationId xmlns:a16="http://schemas.microsoft.com/office/drawing/2014/main" id="{EAD2F269-54EC-8F4A-8D5E-3A6F8F0E77B4}"/>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20" name="Footer Placeholder 3">
            <a:extLst>
              <a:ext uri="{FF2B5EF4-FFF2-40B4-BE49-F238E27FC236}">
                <a16:creationId xmlns:a16="http://schemas.microsoft.com/office/drawing/2014/main" id="{D9BCC9A7-76DC-8A4E-BD26-D9601C6F62B4}"/>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endParaRPr lang="en-US"/>
          </a:p>
        </p:txBody>
      </p:sp>
      <p:sp>
        <p:nvSpPr>
          <p:cNvPr id="9" name="Text Placeholder 5">
            <a:extLst>
              <a:ext uri="{FF2B5EF4-FFF2-40B4-BE49-F238E27FC236}">
                <a16:creationId xmlns:a16="http://schemas.microsoft.com/office/drawing/2014/main" id="{C4EF7067-0A09-404C-9742-095FE0EA2A92}"/>
              </a:ext>
            </a:extLst>
          </p:cNvPr>
          <p:cNvSpPr>
            <a:spLocks noGrp="1"/>
          </p:cNvSpPr>
          <p:nvPr>
            <p:ph type="body" sz="quarter" idx="12" hasCustomPrompt="1"/>
          </p:nvPr>
        </p:nvSpPr>
        <p:spPr>
          <a:xfrm>
            <a:off x="463059" y="2621587"/>
            <a:ext cx="7962967" cy="449629"/>
          </a:xfrm>
        </p:spPr>
        <p:txBody>
          <a:bodyPr>
            <a:normAutofit/>
          </a:bodyPr>
          <a:lstStyle>
            <a:lvl1pPr>
              <a:defRPr sz="1200">
                <a:solidFill>
                  <a:schemeClr val="bg1"/>
                </a:solidFill>
              </a:defRPr>
            </a:lvl1pPr>
            <a:lvl2pPr marL="457200" indent="0">
              <a:buNone/>
              <a:defRPr/>
            </a:lvl2pPr>
          </a:lstStyle>
          <a:p>
            <a:pPr lvl="0"/>
            <a:r>
              <a:rPr lang="en-US"/>
              <a:t>Insert ministry name here</a:t>
            </a:r>
          </a:p>
        </p:txBody>
      </p:sp>
    </p:spTree>
    <p:extLst>
      <p:ext uri="{BB962C8B-B14F-4D97-AF65-F5344CB8AC3E}">
        <p14:creationId xmlns:p14="http://schemas.microsoft.com/office/powerpoint/2010/main" val="4140582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3061" y="365127"/>
            <a:ext cx="11275647" cy="1036291"/>
          </a:xfrm>
        </p:spPr>
        <p:txBody>
          <a:bodyPr/>
          <a:lstStyle>
            <a:lvl1pPr>
              <a:defRPr>
                <a:latin typeface="Raleway" panose="00000500000000000000" pitchFamily="50" charset="0"/>
              </a:defRPr>
            </a:lvl1pPr>
          </a:lstStyle>
          <a:p>
            <a:r>
              <a:rPr lang="en-US"/>
              <a:t>Click to edit Master title style</a:t>
            </a:r>
          </a:p>
        </p:txBody>
      </p:sp>
      <p:sp>
        <p:nvSpPr>
          <p:cNvPr id="7" name="Text Placeholder 2">
            <a:extLst>
              <a:ext uri="{FF2B5EF4-FFF2-40B4-BE49-F238E27FC236}">
                <a16:creationId xmlns:a16="http://schemas.microsoft.com/office/drawing/2014/main" id="{47AFB0C2-B125-9F48-90CE-0FB88C8BDF93}"/>
              </a:ext>
            </a:extLst>
          </p:cNvPr>
          <p:cNvSpPr>
            <a:spLocks noGrp="1"/>
          </p:cNvSpPr>
          <p:nvPr>
            <p:ph type="body" idx="13"/>
          </p:nvPr>
        </p:nvSpPr>
        <p:spPr>
          <a:xfrm>
            <a:off x="463061" y="1482165"/>
            <a:ext cx="11275647" cy="323852"/>
          </a:xfrm>
        </p:spPr>
        <p:txBody>
          <a:bodyPr anchor="ctr">
            <a:noAutofit/>
          </a:bodyPr>
          <a:lstStyle>
            <a:lvl1pPr marL="0" indent="0">
              <a:buNone/>
              <a:defRPr sz="2400" b="0">
                <a:latin typeface="Raleway" panose="00000500000000000000" pitchFamily="50"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 name="Content Placeholder 2"/>
          <p:cNvSpPr>
            <a:spLocks noGrp="1"/>
          </p:cNvSpPr>
          <p:nvPr>
            <p:ph idx="1"/>
          </p:nvPr>
        </p:nvSpPr>
        <p:spPr>
          <a:xfrm>
            <a:off x="463062" y="2029618"/>
            <a:ext cx="11275645" cy="3905475"/>
          </a:xfrm>
        </p:spPr>
        <p:txBody>
          <a:bodyPr>
            <a:normAutofit/>
          </a:bodyPr>
          <a:lstStyle>
            <a:lvl1pPr>
              <a:buClr>
                <a:schemeClr val="tx1"/>
              </a:buClr>
              <a:buSzPct val="75000"/>
              <a:defRPr sz="1800">
                <a:latin typeface="Raleway" panose="00000500000000000000" pitchFamily="50" charset="0"/>
              </a:defRPr>
            </a:lvl1pPr>
            <a:lvl2pPr>
              <a:buClr>
                <a:schemeClr val="tx1"/>
              </a:buClr>
              <a:buSzPct val="75000"/>
              <a:defRPr sz="1800">
                <a:latin typeface="Raleway" panose="00000500000000000000" pitchFamily="50" charset="0"/>
              </a:defRPr>
            </a:lvl2pPr>
            <a:lvl3pPr>
              <a:buClr>
                <a:schemeClr val="tx1"/>
              </a:buClr>
              <a:buSzPct val="75000"/>
              <a:defRPr sz="1800">
                <a:latin typeface="Raleway" panose="00000500000000000000" pitchFamily="50" charset="0"/>
              </a:defRPr>
            </a:lvl3pPr>
            <a:lvl4pPr>
              <a:buClr>
                <a:schemeClr val="tx1"/>
              </a:buClr>
              <a:buSzPct val="75000"/>
              <a:defRPr sz="1800">
                <a:latin typeface="Raleway" panose="00000500000000000000" pitchFamily="50" charset="0"/>
              </a:defRPr>
            </a:lvl4pPr>
            <a:lvl5pPr>
              <a:buClr>
                <a:schemeClr val="tx1"/>
              </a:buClr>
              <a:buSzPct val="75000"/>
              <a:defRPr sz="1800">
                <a:latin typeface="Raleway" panose="00000500000000000000" pitchFamily="50"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63060" y="6276603"/>
            <a:ext cx="686400" cy="365125"/>
          </a:xfrm>
        </p:spPr>
        <p:txBody>
          <a:bodyPr/>
          <a:lstStyle>
            <a:lvl1pPr>
              <a:defRPr>
                <a:solidFill>
                  <a:schemeClr val="tx1"/>
                </a:solidFill>
                <a:latin typeface="Raleway" panose="00000500000000000000" pitchFamily="50" charset="0"/>
              </a:defRPr>
            </a:lvl1pPr>
          </a:lstStyle>
          <a:p>
            <a:fld id="{9CAA33A2-411E-8443-83D0-3263C24E97A5}" type="slidenum">
              <a:rPr lang="en-US" smtClean="0"/>
              <a:pPr/>
              <a:t>‹#›</a:t>
            </a:fld>
            <a:endParaRPr lang="en-US"/>
          </a:p>
        </p:txBody>
      </p:sp>
      <p:pic>
        <p:nvPicPr>
          <p:cNvPr id="17" name="Picture 16" descr="Government of Ontario" title="Ontario">
            <a:extLst>
              <a:ext uri="{FF2B5EF4-FFF2-40B4-BE49-F238E27FC236}">
                <a16:creationId xmlns:a16="http://schemas.microsoft.com/office/drawing/2014/main" id="{24AE09F7-B562-3E46-BBCE-1E8DF7325B2E}"/>
              </a:ext>
            </a:extLst>
          </p:cNvPr>
          <p:cNvPicPr>
            <a:picLocks noChangeAspect="1"/>
          </p:cNvPicPr>
          <p:nvPr userDrawn="1"/>
        </p:nvPicPr>
        <p:blipFill>
          <a:blip r:embed="rId2"/>
          <a:stretch>
            <a:fillRect/>
          </a:stretch>
        </p:blipFill>
        <p:spPr>
          <a:xfrm>
            <a:off x="9799976" y="6143401"/>
            <a:ext cx="2184493" cy="655348"/>
          </a:xfrm>
          <a:prstGeom prst="rect">
            <a:avLst/>
          </a:prstGeom>
        </p:spPr>
      </p:pic>
      <p:sp>
        <p:nvSpPr>
          <p:cNvPr id="8" name="Footer Placeholder 4">
            <a:extLst>
              <a:ext uri="{FF2B5EF4-FFF2-40B4-BE49-F238E27FC236}">
                <a16:creationId xmlns:a16="http://schemas.microsoft.com/office/drawing/2014/main" id="{EC7D52AC-6145-1E49-BEEA-A922291252E2}"/>
              </a:ext>
            </a:extLst>
          </p:cNvPr>
          <p:cNvSpPr>
            <a:spLocks noGrp="1"/>
          </p:cNvSpPr>
          <p:nvPr>
            <p:ph type="ftr" sz="quarter" idx="11"/>
          </p:nvPr>
        </p:nvSpPr>
        <p:spPr>
          <a:xfrm>
            <a:off x="1148861" y="6276603"/>
            <a:ext cx="3357551" cy="365125"/>
          </a:xfrm>
          <a:prstGeom prst="rect">
            <a:avLst/>
          </a:prstGeom>
        </p:spPr>
        <p:txBody>
          <a:bodyPr anchor="ctr"/>
          <a:lstStyle>
            <a:lvl1pPr algn="r">
              <a:defRPr sz="1200">
                <a:solidFill>
                  <a:schemeClr val="tx1"/>
                </a:solidFill>
                <a:latin typeface="Raleway" panose="00000500000000000000" pitchFamily="50" charset="0"/>
              </a:defRPr>
            </a:lvl1pPr>
          </a:lstStyle>
          <a:p>
            <a:pPr algn="l"/>
            <a:endParaRPr lang="en-US"/>
          </a:p>
        </p:txBody>
      </p:sp>
    </p:spTree>
    <p:extLst>
      <p:ext uri="{BB962C8B-B14F-4D97-AF65-F5344CB8AC3E}">
        <p14:creationId xmlns:p14="http://schemas.microsoft.com/office/powerpoint/2010/main" val="4253771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Ligh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5" name="Text Placeholder 2">
            <a:extLst>
              <a:ext uri="{FF2B5EF4-FFF2-40B4-BE49-F238E27FC236}">
                <a16:creationId xmlns:a16="http://schemas.microsoft.com/office/drawing/2014/main" id="{8240B708-6B32-B747-B803-886340E26C2A}"/>
              </a:ext>
            </a:extLst>
          </p:cNvPr>
          <p:cNvSpPr>
            <a:spLocks noGrp="1"/>
          </p:cNvSpPr>
          <p:nvPr>
            <p:ph type="body" idx="1"/>
          </p:nvPr>
        </p:nvSpPr>
        <p:spPr>
          <a:xfrm>
            <a:off x="463060" y="5040592"/>
            <a:ext cx="6672000" cy="123601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55B3A443-E4EE-104C-8B0F-CB47B17293EB}"/>
              </a:ext>
            </a:extLst>
          </p:cNvPr>
          <p:cNvSpPr>
            <a:spLocks noGrp="1"/>
          </p:cNvSpPr>
          <p:nvPr>
            <p:ph type="sldNum" sz="quarter" idx="12"/>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0B28EF4A-19E6-444C-98CE-2534282A15DC}"/>
              </a:ext>
            </a:extLst>
          </p:cNvPr>
          <p:cNvSpPr>
            <a:spLocks noGrp="1"/>
          </p:cNvSpPr>
          <p:nvPr>
            <p:ph type="ftr" sz="quarter" idx="11"/>
          </p:nvPr>
        </p:nvSpPr>
        <p:spPr>
          <a:xfrm>
            <a:off x="1148861" y="6276603"/>
            <a:ext cx="3357551" cy="365125"/>
          </a:xfrm>
          <a:prstGeom prst="rect">
            <a:avLst/>
          </a:prstGeom>
        </p:spPr>
        <p:txBody>
          <a:bodyPr anchor="ctr"/>
          <a:lstStyle>
            <a:lvl1pPr algn="r">
              <a:defRPr sz="1200">
                <a:solidFill>
                  <a:schemeClr val="tx1"/>
                </a:solidFill>
              </a:defRPr>
            </a:lvl1pPr>
          </a:lstStyle>
          <a:p>
            <a:pPr algn="l"/>
            <a:endParaRPr lang="en-US"/>
          </a:p>
        </p:txBody>
      </p:sp>
    </p:spTree>
    <p:extLst>
      <p:ext uri="{BB962C8B-B14F-4D97-AF65-F5344CB8AC3E}">
        <p14:creationId xmlns:p14="http://schemas.microsoft.com/office/powerpoint/2010/main" val="2670697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Da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5" name="Text Placeholder 2">
            <a:extLst>
              <a:ext uri="{FF2B5EF4-FFF2-40B4-BE49-F238E27FC236}">
                <a16:creationId xmlns:a16="http://schemas.microsoft.com/office/drawing/2014/main" id="{EF33EFC4-B53B-B24C-A79E-579AFC9E08FA}"/>
              </a:ext>
            </a:extLst>
          </p:cNvPr>
          <p:cNvSpPr>
            <a:spLocks noGrp="1"/>
          </p:cNvSpPr>
          <p:nvPr>
            <p:ph type="body" idx="1"/>
          </p:nvPr>
        </p:nvSpPr>
        <p:spPr>
          <a:xfrm>
            <a:off x="463060" y="5040592"/>
            <a:ext cx="6672000" cy="123601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9A265C9A-EEAC-5741-A97B-3E44D9A686F0}"/>
              </a:ext>
            </a:extLst>
          </p:cNvPr>
          <p:cNvSpPr>
            <a:spLocks noGrp="1"/>
          </p:cNvSpPr>
          <p:nvPr>
            <p:ph type="sldNum" sz="quarter" idx="12"/>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EC9B0F60-CF53-F14C-8035-6982446B887E}"/>
              </a:ext>
            </a:extLst>
          </p:cNvPr>
          <p:cNvSpPr>
            <a:spLocks noGrp="1"/>
          </p:cNvSpPr>
          <p:nvPr>
            <p:ph type="ftr" sz="quarter" idx="11"/>
          </p:nvPr>
        </p:nvSpPr>
        <p:spPr>
          <a:xfrm>
            <a:off x="1148861" y="6276603"/>
            <a:ext cx="3357551" cy="365125"/>
          </a:xfrm>
          <a:prstGeom prst="rect">
            <a:avLst/>
          </a:prstGeom>
        </p:spPr>
        <p:txBody>
          <a:bodyPr anchor="ctr"/>
          <a:lstStyle>
            <a:lvl1pPr algn="r">
              <a:defRPr sz="1200">
                <a:solidFill>
                  <a:schemeClr val="tx1"/>
                </a:solidFill>
              </a:defRPr>
            </a:lvl1pPr>
          </a:lstStyle>
          <a:p>
            <a:pPr algn="l"/>
            <a:endParaRPr lang="en-US"/>
          </a:p>
        </p:txBody>
      </p:sp>
    </p:spTree>
    <p:extLst>
      <p:ext uri="{BB962C8B-B14F-4D97-AF65-F5344CB8AC3E}">
        <p14:creationId xmlns:p14="http://schemas.microsoft.com/office/powerpoint/2010/main" val="1003726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5" name="Text Placeholder 2">
            <a:extLst>
              <a:ext uri="{FF2B5EF4-FFF2-40B4-BE49-F238E27FC236}">
                <a16:creationId xmlns:a16="http://schemas.microsoft.com/office/drawing/2014/main" id="{32A4F567-E70D-5044-A67E-9150CA8FC6BA}"/>
              </a:ext>
            </a:extLst>
          </p:cNvPr>
          <p:cNvSpPr>
            <a:spLocks noGrp="1"/>
          </p:cNvSpPr>
          <p:nvPr>
            <p:ph type="body" idx="1"/>
          </p:nvPr>
        </p:nvSpPr>
        <p:spPr>
          <a:xfrm>
            <a:off x="463060" y="5040592"/>
            <a:ext cx="6672000" cy="123601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E4AAE970-5725-9A45-9E93-310F19E06A0C}"/>
              </a:ext>
            </a:extLst>
          </p:cNvPr>
          <p:cNvSpPr>
            <a:spLocks noGrp="1"/>
          </p:cNvSpPr>
          <p:nvPr>
            <p:ph type="sldNum" sz="quarter" idx="12"/>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83EFCAB7-96F8-DF4E-93A5-7956C6F6065D}"/>
              </a:ext>
            </a:extLst>
          </p:cNvPr>
          <p:cNvSpPr>
            <a:spLocks noGrp="1"/>
          </p:cNvSpPr>
          <p:nvPr>
            <p:ph type="ftr" sz="quarter" idx="11"/>
          </p:nvPr>
        </p:nvSpPr>
        <p:spPr>
          <a:xfrm>
            <a:off x="1148861" y="6276603"/>
            <a:ext cx="3357551" cy="365125"/>
          </a:xfrm>
          <a:prstGeom prst="rect">
            <a:avLst/>
          </a:prstGeom>
        </p:spPr>
        <p:txBody>
          <a:bodyPr anchor="ctr"/>
          <a:lstStyle>
            <a:lvl1pPr algn="r">
              <a:defRPr sz="1200">
                <a:solidFill>
                  <a:schemeClr val="tx1"/>
                </a:solidFill>
              </a:defRPr>
            </a:lvl1pPr>
          </a:lstStyle>
          <a:p>
            <a:pPr algn="l"/>
            <a:endParaRPr lang="en-US"/>
          </a:p>
        </p:txBody>
      </p:sp>
    </p:spTree>
    <p:extLst>
      <p:ext uri="{BB962C8B-B14F-4D97-AF65-F5344CB8AC3E}">
        <p14:creationId xmlns:p14="http://schemas.microsoft.com/office/powerpoint/2010/main" val="3792354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Magent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5" name="Text Placeholder 2">
            <a:extLst>
              <a:ext uri="{FF2B5EF4-FFF2-40B4-BE49-F238E27FC236}">
                <a16:creationId xmlns:a16="http://schemas.microsoft.com/office/drawing/2014/main" id="{8FCF524F-CAA7-474F-AFE8-D0501F784A24}"/>
              </a:ext>
            </a:extLst>
          </p:cNvPr>
          <p:cNvSpPr>
            <a:spLocks noGrp="1"/>
          </p:cNvSpPr>
          <p:nvPr>
            <p:ph type="body" idx="1"/>
          </p:nvPr>
        </p:nvSpPr>
        <p:spPr>
          <a:xfrm>
            <a:off x="463060" y="5040592"/>
            <a:ext cx="6672000" cy="123601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F17FEFC4-370A-7F4B-8D1D-E7438BB44852}"/>
              </a:ext>
            </a:extLst>
          </p:cNvPr>
          <p:cNvSpPr>
            <a:spLocks noGrp="1"/>
          </p:cNvSpPr>
          <p:nvPr>
            <p:ph type="sldNum" sz="quarter" idx="12"/>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EE892E57-2B8B-124F-9C48-CF2CA66AD8C0}"/>
              </a:ext>
            </a:extLst>
          </p:cNvPr>
          <p:cNvSpPr>
            <a:spLocks noGrp="1"/>
          </p:cNvSpPr>
          <p:nvPr>
            <p:ph type="ftr" sz="quarter" idx="11"/>
          </p:nvPr>
        </p:nvSpPr>
        <p:spPr>
          <a:xfrm>
            <a:off x="1148861" y="6276603"/>
            <a:ext cx="3357551" cy="365125"/>
          </a:xfrm>
          <a:prstGeom prst="rect">
            <a:avLst/>
          </a:prstGeom>
        </p:spPr>
        <p:txBody>
          <a:bodyPr anchor="ctr"/>
          <a:lstStyle>
            <a:lvl1pPr algn="r">
              <a:defRPr sz="1200">
                <a:solidFill>
                  <a:schemeClr val="tx1"/>
                </a:solidFill>
              </a:defRPr>
            </a:lvl1pPr>
          </a:lstStyle>
          <a:p>
            <a:pPr algn="l"/>
            <a:endParaRPr lang="en-US"/>
          </a:p>
        </p:txBody>
      </p:sp>
    </p:spTree>
    <p:extLst>
      <p:ext uri="{BB962C8B-B14F-4D97-AF65-F5344CB8AC3E}">
        <p14:creationId xmlns:p14="http://schemas.microsoft.com/office/powerpoint/2010/main" val="2950643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Dark Yello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5" name="Text Placeholder 2">
            <a:extLst>
              <a:ext uri="{FF2B5EF4-FFF2-40B4-BE49-F238E27FC236}">
                <a16:creationId xmlns:a16="http://schemas.microsoft.com/office/drawing/2014/main" id="{844CC2F0-429D-D342-998E-C7A4B5F735CF}"/>
              </a:ext>
            </a:extLst>
          </p:cNvPr>
          <p:cNvSpPr>
            <a:spLocks noGrp="1"/>
          </p:cNvSpPr>
          <p:nvPr>
            <p:ph type="body" idx="1"/>
          </p:nvPr>
        </p:nvSpPr>
        <p:spPr>
          <a:xfrm>
            <a:off x="463060" y="5040592"/>
            <a:ext cx="6672000" cy="123601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B00472BD-E5E6-9B47-BFF3-E2D5022F2140}"/>
              </a:ext>
            </a:extLst>
          </p:cNvPr>
          <p:cNvSpPr>
            <a:spLocks noGrp="1"/>
          </p:cNvSpPr>
          <p:nvPr>
            <p:ph type="sldNum" sz="quarter" idx="12"/>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ED3AE67C-5905-F34A-AC77-0EAB1CCA9A35}"/>
              </a:ext>
            </a:extLst>
          </p:cNvPr>
          <p:cNvSpPr>
            <a:spLocks noGrp="1"/>
          </p:cNvSpPr>
          <p:nvPr>
            <p:ph type="ftr" sz="quarter" idx="11"/>
          </p:nvPr>
        </p:nvSpPr>
        <p:spPr>
          <a:xfrm>
            <a:off x="1148861" y="6276603"/>
            <a:ext cx="3357551" cy="365125"/>
          </a:xfrm>
          <a:prstGeom prst="rect">
            <a:avLst/>
          </a:prstGeom>
        </p:spPr>
        <p:txBody>
          <a:bodyPr anchor="ctr"/>
          <a:lstStyle>
            <a:lvl1pPr algn="r">
              <a:defRPr sz="1200">
                <a:solidFill>
                  <a:schemeClr val="tx1"/>
                </a:solidFill>
              </a:defRPr>
            </a:lvl1pPr>
          </a:lstStyle>
          <a:p>
            <a:pPr algn="l"/>
            <a:endParaRPr lang="en-US"/>
          </a:p>
        </p:txBody>
      </p:sp>
    </p:spTree>
    <p:extLst>
      <p:ext uri="{BB962C8B-B14F-4D97-AF65-F5344CB8AC3E}">
        <p14:creationId xmlns:p14="http://schemas.microsoft.com/office/powerpoint/2010/main" val="4037722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Yello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5" name="Text Placeholder 2">
            <a:extLst>
              <a:ext uri="{FF2B5EF4-FFF2-40B4-BE49-F238E27FC236}">
                <a16:creationId xmlns:a16="http://schemas.microsoft.com/office/drawing/2014/main" id="{19A4C157-1FA8-BE4F-892B-E91A68E58485}"/>
              </a:ext>
            </a:extLst>
          </p:cNvPr>
          <p:cNvSpPr>
            <a:spLocks noGrp="1"/>
          </p:cNvSpPr>
          <p:nvPr>
            <p:ph type="body" idx="1"/>
          </p:nvPr>
        </p:nvSpPr>
        <p:spPr>
          <a:xfrm>
            <a:off x="463060" y="5040592"/>
            <a:ext cx="6672000" cy="123601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9D4C1BD1-1A8F-004B-8A69-2B5A8E9B9224}"/>
              </a:ext>
            </a:extLst>
          </p:cNvPr>
          <p:cNvSpPr>
            <a:spLocks noGrp="1"/>
          </p:cNvSpPr>
          <p:nvPr>
            <p:ph type="sldNum" sz="quarter" idx="12"/>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D781E1D8-EFED-1248-A00E-2743F2A1DA52}"/>
              </a:ext>
            </a:extLst>
          </p:cNvPr>
          <p:cNvSpPr>
            <a:spLocks noGrp="1"/>
          </p:cNvSpPr>
          <p:nvPr>
            <p:ph type="ftr" sz="quarter" idx="11"/>
          </p:nvPr>
        </p:nvSpPr>
        <p:spPr>
          <a:xfrm>
            <a:off x="1148861" y="6276603"/>
            <a:ext cx="3357551" cy="365125"/>
          </a:xfrm>
          <a:prstGeom prst="rect">
            <a:avLst/>
          </a:prstGeom>
        </p:spPr>
        <p:txBody>
          <a:bodyPr anchor="ctr"/>
          <a:lstStyle>
            <a:lvl1pPr algn="r">
              <a:defRPr sz="1200">
                <a:solidFill>
                  <a:schemeClr val="tx1"/>
                </a:solidFill>
              </a:defRPr>
            </a:lvl1pPr>
          </a:lstStyle>
          <a:p>
            <a:pPr algn="l"/>
            <a:endParaRPr lang="en-US"/>
          </a:p>
        </p:txBody>
      </p:sp>
    </p:spTree>
    <p:extLst>
      <p:ext uri="{BB962C8B-B14F-4D97-AF65-F5344CB8AC3E}">
        <p14:creationId xmlns:p14="http://schemas.microsoft.com/office/powerpoint/2010/main" val="2264280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_Colour 2">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id="{0AD92E9D-F612-0A45-AD60-C3D2D0D1ABF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pic>
        <p:nvPicPr>
          <p:cNvPr id="13" name="Picture 12" descr="Government of Ontario" title="Ontario">
            <a:extLst>
              <a:ext uri="{FF2B5EF4-FFF2-40B4-BE49-F238E27FC236}">
                <a16:creationId xmlns:a16="http://schemas.microsoft.com/office/drawing/2014/main" id="{A52726B6-7078-B34B-B9F7-E76944978E82}"/>
              </a:ext>
            </a:extLst>
          </p:cNvPr>
          <p:cNvPicPr>
            <a:picLocks noChangeAspect="1"/>
          </p:cNvPicPr>
          <p:nvPr userDrawn="1"/>
        </p:nvPicPr>
        <p:blipFill>
          <a:blip r:embed="rId4"/>
          <a:stretch>
            <a:fillRect/>
          </a:stretch>
        </p:blipFill>
        <p:spPr>
          <a:xfrm>
            <a:off x="9826582" y="6204430"/>
            <a:ext cx="2178569" cy="653571"/>
          </a:xfrm>
          <a:prstGeom prst="rect">
            <a:avLst/>
          </a:prstGeom>
        </p:spPr>
      </p:pic>
      <p:sp>
        <p:nvSpPr>
          <p:cNvPr id="6" name="Slide Number Placeholder 2">
            <a:extLst>
              <a:ext uri="{FF2B5EF4-FFF2-40B4-BE49-F238E27FC236}">
                <a16:creationId xmlns:a16="http://schemas.microsoft.com/office/drawing/2014/main" id="{59E10765-B2B9-6849-97CD-6834B40B1494}"/>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09D8743F-4962-C04A-A188-9FD5792931EB}"/>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endParaRPr lang="en-US"/>
          </a:p>
        </p:txBody>
      </p:sp>
      <p:sp>
        <p:nvSpPr>
          <p:cNvPr id="8" name="Title 1">
            <a:extLst>
              <a:ext uri="{FF2B5EF4-FFF2-40B4-BE49-F238E27FC236}">
                <a16:creationId xmlns:a16="http://schemas.microsoft.com/office/drawing/2014/main" id="{0810F048-C556-6F40-A4A8-768A49E212C7}"/>
              </a:ext>
            </a:extLst>
          </p:cNvPr>
          <p:cNvSpPr>
            <a:spLocks noGrp="1"/>
          </p:cNvSpPr>
          <p:nvPr>
            <p:ph type="ctrTitle" hasCustomPrompt="1"/>
          </p:nvPr>
        </p:nvSpPr>
        <p:spPr>
          <a:xfrm>
            <a:off x="463059" y="3841209"/>
            <a:ext cx="6812167" cy="1134041"/>
          </a:xfrm>
        </p:spPr>
        <p:txBody>
          <a:bodyPr anchor="t">
            <a:normAutofit/>
          </a:bodyPr>
          <a:lstStyle>
            <a:lvl1pPr algn="l">
              <a:defRPr sz="4000">
                <a:solidFill>
                  <a:schemeClr val="tx1"/>
                </a:solidFill>
              </a:defRPr>
            </a:lvl1pPr>
          </a:lstStyle>
          <a:p>
            <a:r>
              <a:rPr lang="en-US"/>
              <a:t>Presentation Title</a:t>
            </a:r>
          </a:p>
        </p:txBody>
      </p:sp>
      <p:sp>
        <p:nvSpPr>
          <p:cNvPr id="9" name="Subtitle 2">
            <a:extLst>
              <a:ext uri="{FF2B5EF4-FFF2-40B4-BE49-F238E27FC236}">
                <a16:creationId xmlns:a16="http://schemas.microsoft.com/office/drawing/2014/main" id="{A3595CDF-E030-324C-B3E4-B48887AB9877}"/>
              </a:ext>
            </a:extLst>
          </p:cNvPr>
          <p:cNvSpPr>
            <a:spLocks noGrp="1"/>
          </p:cNvSpPr>
          <p:nvPr>
            <p:ph type="subTitle" idx="1"/>
          </p:nvPr>
        </p:nvSpPr>
        <p:spPr>
          <a:xfrm>
            <a:off x="463060" y="5072419"/>
            <a:ext cx="6672000" cy="107852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ext Placeholder 5">
            <a:extLst>
              <a:ext uri="{FF2B5EF4-FFF2-40B4-BE49-F238E27FC236}">
                <a16:creationId xmlns:a16="http://schemas.microsoft.com/office/drawing/2014/main" id="{4FA21FCA-EC24-0B46-B1CE-EC67AAFEB1CD}"/>
              </a:ext>
            </a:extLst>
          </p:cNvPr>
          <p:cNvSpPr>
            <a:spLocks noGrp="1"/>
          </p:cNvSpPr>
          <p:nvPr>
            <p:ph type="body" sz="quarter" idx="12" hasCustomPrompt="1"/>
          </p:nvPr>
        </p:nvSpPr>
        <p:spPr>
          <a:xfrm>
            <a:off x="463059" y="358637"/>
            <a:ext cx="9753109" cy="449629"/>
          </a:xfrm>
        </p:spPr>
        <p:txBody>
          <a:bodyPr>
            <a:normAutofit/>
          </a:bodyPr>
          <a:lstStyle>
            <a:lvl1pPr>
              <a:defRPr sz="1200"/>
            </a:lvl1pPr>
            <a:lvl2pPr marL="457200" indent="0">
              <a:buNone/>
              <a:defRPr/>
            </a:lvl2pPr>
          </a:lstStyle>
          <a:p>
            <a:pPr lvl="0"/>
            <a:r>
              <a:rPr lang="en-US"/>
              <a:t>Insert ministry name here</a:t>
            </a:r>
          </a:p>
        </p:txBody>
      </p:sp>
    </p:spTree>
    <p:extLst>
      <p:ext uri="{BB962C8B-B14F-4D97-AF65-F5344CB8AC3E}">
        <p14:creationId xmlns:p14="http://schemas.microsoft.com/office/powerpoint/2010/main" val="26354985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5" name="Text Placeholder 2">
            <a:extLst>
              <a:ext uri="{FF2B5EF4-FFF2-40B4-BE49-F238E27FC236}">
                <a16:creationId xmlns:a16="http://schemas.microsoft.com/office/drawing/2014/main" id="{D5CEF0A4-77F8-F741-A31D-696DC6FE8029}"/>
              </a:ext>
            </a:extLst>
          </p:cNvPr>
          <p:cNvSpPr>
            <a:spLocks noGrp="1"/>
          </p:cNvSpPr>
          <p:nvPr>
            <p:ph type="body" idx="1"/>
          </p:nvPr>
        </p:nvSpPr>
        <p:spPr>
          <a:xfrm>
            <a:off x="463060" y="5040592"/>
            <a:ext cx="6672000" cy="123601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C86B5D2D-04AC-1248-A7BB-3DEF5867DC7F}"/>
              </a:ext>
            </a:extLst>
          </p:cNvPr>
          <p:cNvSpPr>
            <a:spLocks noGrp="1"/>
          </p:cNvSpPr>
          <p:nvPr>
            <p:ph type="sldNum" sz="quarter" idx="12"/>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4C80AF62-D6DC-8C41-BCDA-8F00498FA7B6}"/>
              </a:ext>
            </a:extLst>
          </p:cNvPr>
          <p:cNvSpPr>
            <a:spLocks noGrp="1"/>
          </p:cNvSpPr>
          <p:nvPr>
            <p:ph type="ftr" sz="quarter" idx="11"/>
          </p:nvPr>
        </p:nvSpPr>
        <p:spPr>
          <a:xfrm>
            <a:off x="1148861" y="6276603"/>
            <a:ext cx="3357551" cy="365125"/>
          </a:xfrm>
          <a:prstGeom prst="rect">
            <a:avLst/>
          </a:prstGeom>
        </p:spPr>
        <p:txBody>
          <a:bodyPr anchor="ctr"/>
          <a:lstStyle>
            <a:lvl1pPr algn="r">
              <a:defRPr sz="1200">
                <a:solidFill>
                  <a:schemeClr val="tx1"/>
                </a:solidFill>
              </a:defRPr>
            </a:lvl1pPr>
          </a:lstStyle>
          <a:p>
            <a:pPr algn="l"/>
            <a:endParaRPr lang="en-US"/>
          </a:p>
        </p:txBody>
      </p:sp>
    </p:spTree>
    <p:extLst>
      <p:ext uri="{BB962C8B-B14F-4D97-AF65-F5344CB8AC3E}">
        <p14:creationId xmlns:p14="http://schemas.microsoft.com/office/powerpoint/2010/main" val="2575832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R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5" name="Text Placeholder 2">
            <a:extLst>
              <a:ext uri="{FF2B5EF4-FFF2-40B4-BE49-F238E27FC236}">
                <a16:creationId xmlns:a16="http://schemas.microsoft.com/office/drawing/2014/main" id="{58E3D5AC-86E6-8749-8572-4884CAF924B5}"/>
              </a:ext>
            </a:extLst>
          </p:cNvPr>
          <p:cNvSpPr>
            <a:spLocks noGrp="1"/>
          </p:cNvSpPr>
          <p:nvPr>
            <p:ph type="body" idx="1"/>
          </p:nvPr>
        </p:nvSpPr>
        <p:spPr>
          <a:xfrm>
            <a:off x="463060" y="5040592"/>
            <a:ext cx="6672000" cy="123601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63667DD0-EF40-8E4C-89FD-0C79983E7708}"/>
              </a:ext>
            </a:extLst>
          </p:cNvPr>
          <p:cNvSpPr>
            <a:spLocks noGrp="1"/>
          </p:cNvSpPr>
          <p:nvPr>
            <p:ph type="sldNum" sz="quarter" idx="12"/>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B924A68F-2686-EA45-9CCE-417F1CE6202E}"/>
              </a:ext>
            </a:extLst>
          </p:cNvPr>
          <p:cNvSpPr>
            <a:spLocks noGrp="1"/>
          </p:cNvSpPr>
          <p:nvPr>
            <p:ph type="ftr" sz="quarter" idx="11"/>
          </p:nvPr>
        </p:nvSpPr>
        <p:spPr>
          <a:xfrm>
            <a:off x="1148861" y="6276603"/>
            <a:ext cx="3357551" cy="365125"/>
          </a:xfrm>
          <a:prstGeom prst="rect">
            <a:avLst/>
          </a:prstGeom>
        </p:spPr>
        <p:txBody>
          <a:bodyPr anchor="ctr"/>
          <a:lstStyle>
            <a:lvl1pPr algn="r">
              <a:defRPr sz="1200">
                <a:solidFill>
                  <a:schemeClr val="tx1"/>
                </a:solidFill>
              </a:defRPr>
            </a:lvl1pPr>
          </a:lstStyle>
          <a:p>
            <a:pPr algn="l"/>
            <a:endParaRPr lang="en-US"/>
          </a:p>
        </p:txBody>
      </p:sp>
    </p:spTree>
    <p:extLst>
      <p:ext uri="{BB962C8B-B14F-4D97-AF65-F5344CB8AC3E}">
        <p14:creationId xmlns:p14="http://schemas.microsoft.com/office/powerpoint/2010/main" val="330222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Taup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5" name="Text Placeholder 2">
            <a:extLst>
              <a:ext uri="{FF2B5EF4-FFF2-40B4-BE49-F238E27FC236}">
                <a16:creationId xmlns:a16="http://schemas.microsoft.com/office/drawing/2014/main" id="{72F08077-D719-0545-BB72-9C555689AF2B}"/>
              </a:ext>
            </a:extLst>
          </p:cNvPr>
          <p:cNvSpPr>
            <a:spLocks noGrp="1"/>
          </p:cNvSpPr>
          <p:nvPr>
            <p:ph type="body" idx="1"/>
          </p:nvPr>
        </p:nvSpPr>
        <p:spPr>
          <a:xfrm>
            <a:off x="463060" y="5040592"/>
            <a:ext cx="6672000" cy="123601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F3B4CB1A-90FC-8449-9D2F-34D862024D72}"/>
              </a:ext>
            </a:extLst>
          </p:cNvPr>
          <p:cNvSpPr>
            <a:spLocks noGrp="1"/>
          </p:cNvSpPr>
          <p:nvPr>
            <p:ph type="sldNum" sz="quarter" idx="12"/>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C82C67E5-E407-C74A-A246-3D9C7CBE0561}"/>
              </a:ext>
            </a:extLst>
          </p:cNvPr>
          <p:cNvSpPr>
            <a:spLocks noGrp="1"/>
          </p:cNvSpPr>
          <p:nvPr>
            <p:ph type="ftr" sz="quarter" idx="11"/>
          </p:nvPr>
        </p:nvSpPr>
        <p:spPr>
          <a:xfrm>
            <a:off x="1148861" y="6276603"/>
            <a:ext cx="3357551" cy="365125"/>
          </a:xfrm>
          <a:prstGeom prst="rect">
            <a:avLst/>
          </a:prstGeom>
        </p:spPr>
        <p:txBody>
          <a:bodyPr anchor="ctr"/>
          <a:lstStyle>
            <a:lvl1pPr algn="r">
              <a:defRPr sz="1200">
                <a:solidFill>
                  <a:schemeClr val="tx1"/>
                </a:solidFill>
              </a:defRPr>
            </a:lvl1pPr>
          </a:lstStyle>
          <a:p>
            <a:pPr algn="l"/>
            <a:endParaRPr lang="en-US"/>
          </a:p>
        </p:txBody>
      </p:sp>
    </p:spTree>
    <p:extLst>
      <p:ext uri="{BB962C8B-B14F-4D97-AF65-F5344CB8AC3E}">
        <p14:creationId xmlns:p14="http://schemas.microsoft.com/office/powerpoint/2010/main" val="3267767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Light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5" name="Text Placeholder 2">
            <a:extLst>
              <a:ext uri="{FF2B5EF4-FFF2-40B4-BE49-F238E27FC236}">
                <a16:creationId xmlns:a16="http://schemas.microsoft.com/office/drawing/2014/main" id="{263FE42D-83B4-BA49-8810-3613DDF83E63}"/>
              </a:ext>
            </a:extLst>
          </p:cNvPr>
          <p:cNvSpPr>
            <a:spLocks noGrp="1"/>
          </p:cNvSpPr>
          <p:nvPr>
            <p:ph type="body" idx="1"/>
          </p:nvPr>
        </p:nvSpPr>
        <p:spPr>
          <a:xfrm>
            <a:off x="463060" y="5040592"/>
            <a:ext cx="6672000" cy="123601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056F3701-0B61-5041-AD1E-AF7CF8D761C7}"/>
              </a:ext>
            </a:extLst>
          </p:cNvPr>
          <p:cNvSpPr>
            <a:spLocks noGrp="1"/>
          </p:cNvSpPr>
          <p:nvPr>
            <p:ph type="sldNum" sz="quarter" idx="12"/>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97482E09-217D-964B-8E29-E4D1EFB9E90B}"/>
              </a:ext>
            </a:extLst>
          </p:cNvPr>
          <p:cNvSpPr>
            <a:spLocks noGrp="1"/>
          </p:cNvSpPr>
          <p:nvPr>
            <p:ph type="ftr" sz="quarter" idx="11"/>
          </p:nvPr>
        </p:nvSpPr>
        <p:spPr>
          <a:xfrm>
            <a:off x="1148861" y="6276603"/>
            <a:ext cx="3357551" cy="365125"/>
          </a:xfrm>
          <a:prstGeom prst="rect">
            <a:avLst/>
          </a:prstGeom>
        </p:spPr>
        <p:txBody>
          <a:bodyPr anchor="ctr"/>
          <a:lstStyle>
            <a:lvl1pPr algn="r">
              <a:defRPr sz="1200">
                <a:solidFill>
                  <a:schemeClr val="tx1"/>
                </a:solidFill>
              </a:defRPr>
            </a:lvl1pPr>
          </a:lstStyle>
          <a:p>
            <a:pPr algn="l"/>
            <a:endParaRPr lang="en-US"/>
          </a:p>
        </p:txBody>
      </p:sp>
    </p:spTree>
    <p:extLst>
      <p:ext uri="{BB962C8B-B14F-4D97-AF65-F5344CB8AC3E}">
        <p14:creationId xmlns:p14="http://schemas.microsoft.com/office/powerpoint/2010/main" val="2233142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5" name="Text Placeholder 2">
            <a:extLst>
              <a:ext uri="{FF2B5EF4-FFF2-40B4-BE49-F238E27FC236}">
                <a16:creationId xmlns:a16="http://schemas.microsoft.com/office/drawing/2014/main" id="{1D410BB7-9BA8-904F-BB65-1696CCA1D6F8}"/>
              </a:ext>
            </a:extLst>
          </p:cNvPr>
          <p:cNvSpPr>
            <a:spLocks noGrp="1"/>
          </p:cNvSpPr>
          <p:nvPr>
            <p:ph type="body" idx="1"/>
          </p:nvPr>
        </p:nvSpPr>
        <p:spPr>
          <a:xfrm>
            <a:off x="463060" y="5040592"/>
            <a:ext cx="6672000" cy="123601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F1AEDD15-FA06-2640-917F-749B144321F0}"/>
              </a:ext>
            </a:extLst>
          </p:cNvPr>
          <p:cNvSpPr>
            <a:spLocks noGrp="1"/>
          </p:cNvSpPr>
          <p:nvPr>
            <p:ph type="sldNum" sz="quarter" idx="12"/>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9F1AF812-7399-C84D-A7EB-17E18B2BCD04}"/>
              </a:ext>
            </a:extLst>
          </p:cNvPr>
          <p:cNvSpPr>
            <a:spLocks noGrp="1"/>
          </p:cNvSpPr>
          <p:nvPr>
            <p:ph type="ftr" sz="quarter" idx="11"/>
          </p:nvPr>
        </p:nvSpPr>
        <p:spPr>
          <a:xfrm>
            <a:off x="1148861" y="6276603"/>
            <a:ext cx="3357551" cy="365125"/>
          </a:xfrm>
          <a:prstGeom prst="rect">
            <a:avLst/>
          </a:prstGeom>
        </p:spPr>
        <p:txBody>
          <a:bodyPr anchor="ctr"/>
          <a:lstStyle>
            <a:lvl1pPr algn="r">
              <a:defRPr sz="1200">
                <a:solidFill>
                  <a:schemeClr val="tx1"/>
                </a:solidFill>
              </a:defRPr>
            </a:lvl1pPr>
          </a:lstStyle>
          <a:p>
            <a:pPr algn="l"/>
            <a:endParaRPr lang="en-US"/>
          </a:p>
        </p:txBody>
      </p:sp>
    </p:spTree>
    <p:extLst>
      <p:ext uri="{BB962C8B-B14F-4D97-AF65-F5344CB8AC3E}">
        <p14:creationId xmlns:p14="http://schemas.microsoft.com/office/powerpoint/2010/main" val="35607796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Te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5" name="Text Placeholder 2">
            <a:extLst>
              <a:ext uri="{FF2B5EF4-FFF2-40B4-BE49-F238E27FC236}">
                <a16:creationId xmlns:a16="http://schemas.microsoft.com/office/drawing/2014/main" id="{76F36A03-2E99-B24A-B459-D4FC436CC688}"/>
              </a:ext>
            </a:extLst>
          </p:cNvPr>
          <p:cNvSpPr>
            <a:spLocks noGrp="1"/>
          </p:cNvSpPr>
          <p:nvPr>
            <p:ph type="body" idx="1"/>
          </p:nvPr>
        </p:nvSpPr>
        <p:spPr>
          <a:xfrm>
            <a:off x="463060" y="5040592"/>
            <a:ext cx="6672000" cy="123601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C0FAB2C1-3080-E44E-A1A1-1965BD9B9C06}"/>
              </a:ext>
            </a:extLst>
          </p:cNvPr>
          <p:cNvSpPr>
            <a:spLocks noGrp="1"/>
          </p:cNvSpPr>
          <p:nvPr>
            <p:ph type="sldNum" sz="quarter" idx="12"/>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153E63F9-F622-234E-AC4D-0E65BFDC121A}"/>
              </a:ext>
            </a:extLst>
          </p:cNvPr>
          <p:cNvSpPr>
            <a:spLocks noGrp="1"/>
          </p:cNvSpPr>
          <p:nvPr>
            <p:ph type="ftr" sz="quarter" idx="11"/>
          </p:nvPr>
        </p:nvSpPr>
        <p:spPr>
          <a:xfrm>
            <a:off x="1148861" y="6276603"/>
            <a:ext cx="3357551" cy="365125"/>
          </a:xfrm>
          <a:prstGeom prst="rect">
            <a:avLst/>
          </a:prstGeom>
        </p:spPr>
        <p:txBody>
          <a:bodyPr anchor="ctr"/>
          <a:lstStyle>
            <a:lvl1pPr algn="r">
              <a:defRPr sz="1200">
                <a:solidFill>
                  <a:schemeClr val="tx1"/>
                </a:solidFill>
              </a:defRPr>
            </a:lvl1pPr>
          </a:lstStyle>
          <a:p>
            <a:pPr algn="l"/>
            <a:endParaRPr lang="en-US"/>
          </a:p>
        </p:txBody>
      </p:sp>
    </p:spTree>
    <p:extLst>
      <p:ext uri="{BB962C8B-B14F-4D97-AF65-F5344CB8AC3E}">
        <p14:creationId xmlns:p14="http://schemas.microsoft.com/office/powerpoint/2010/main" val="3107510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Full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5" name="Text Placeholder 2">
            <a:extLst>
              <a:ext uri="{FF2B5EF4-FFF2-40B4-BE49-F238E27FC236}">
                <a16:creationId xmlns:a16="http://schemas.microsoft.com/office/drawing/2014/main" id="{BDD078F3-4C04-414F-B64A-52D9AE19F663}"/>
              </a:ext>
            </a:extLst>
          </p:cNvPr>
          <p:cNvSpPr>
            <a:spLocks noGrp="1"/>
          </p:cNvSpPr>
          <p:nvPr>
            <p:ph type="body" idx="1"/>
          </p:nvPr>
        </p:nvSpPr>
        <p:spPr>
          <a:xfrm>
            <a:off x="463060" y="5040592"/>
            <a:ext cx="6672000" cy="123601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Slide Number Placeholder 5">
            <a:extLst>
              <a:ext uri="{FF2B5EF4-FFF2-40B4-BE49-F238E27FC236}">
                <a16:creationId xmlns:a16="http://schemas.microsoft.com/office/drawing/2014/main" id="{89D29BEC-2F59-AC49-AFD0-AD60927F6B63}"/>
              </a:ext>
            </a:extLst>
          </p:cNvPr>
          <p:cNvSpPr>
            <a:spLocks noGrp="1"/>
          </p:cNvSpPr>
          <p:nvPr>
            <p:ph type="sldNum" sz="quarter" idx="12"/>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64AEA13D-8F5C-5548-95DF-4874FE2BFE65}"/>
              </a:ext>
            </a:extLst>
          </p:cNvPr>
          <p:cNvSpPr>
            <a:spLocks noGrp="1"/>
          </p:cNvSpPr>
          <p:nvPr>
            <p:ph type="ftr" sz="quarter" idx="11"/>
          </p:nvPr>
        </p:nvSpPr>
        <p:spPr>
          <a:xfrm>
            <a:off x="1148861" y="6276603"/>
            <a:ext cx="3357551" cy="365125"/>
          </a:xfrm>
          <a:prstGeom prst="rect">
            <a:avLst/>
          </a:prstGeom>
        </p:spPr>
        <p:txBody>
          <a:bodyPr anchor="ctr"/>
          <a:lstStyle>
            <a:lvl1pPr algn="r">
              <a:defRPr sz="1200">
                <a:solidFill>
                  <a:schemeClr val="tx1"/>
                </a:solidFill>
              </a:defRPr>
            </a:lvl1pPr>
          </a:lstStyle>
          <a:p>
            <a:pPr algn="l"/>
            <a:endParaRPr lang="en-US"/>
          </a:p>
        </p:txBody>
      </p:sp>
    </p:spTree>
    <p:extLst>
      <p:ext uri="{BB962C8B-B14F-4D97-AF65-F5344CB8AC3E}">
        <p14:creationId xmlns:p14="http://schemas.microsoft.com/office/powerpoint/2010/main" val="452488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3062" y="365128"/>
            <a:ext cx="11275645" cy="986595"/>
          </a:xfrm>
        </p:spPr>
        <p:txBody>
          <a:bodyPr/>
          <a:lstStyle/>
          <a:p>
            <a:r>
              <a:rPr lang="en-US"/>
              <a:t>Click to edit Master title style</a:t>
            </a:r>
          </a:p>
        </p:txBody>
      </p:sp>
      <p:sp>
        <p:nvSpPr>
          <p:cNvPr id="3" name="Text Placeholder 2"/>
          <p:cNvSpPr>
            <a:spLocks noGrp="1"/>
          </p:cNvSpPr>
          <p:nvPr>
            <p:ph type="body" idx="1"/>
          </p:nvPr>
        </p:nvSpPr>
        <p:spPr>
          <a:xfrm>
            <a:off x="463063" y="1482165"/>
            <a:ext cx="5157787" cy="475844"/>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63063" y="2037377"/>
            <a:ext cx="5157787" cy="4034238"/>
          </a:xfrm>
        </p:spPr>
        <p:txBody>
          <a:bodyPr>
            <a:normAutofit/>
          </a:bodyPr>
          <a:lstStyle>
            <a:lvl1pPr defTabSz="540000">
              <a:buClr>
                <a:schemeClr val="tx1"/>
              </a:buClr>
              <a:buSzPct val="75000"/>
              <a:defRPr sz="1800"/>
            </a:lvl1pPr>
            <a:lvl2pPr defTabSz="540000">
              <a:buClr>
                <a:schemeClr val="tx1"/>
              </a:buClr>
              <a:buSzPct val="75000"/>
              <a:defRPr sz="1800"/>
            </a:lvl2pPr>
            <a:lvl3pPr defTabSz="540000">
              <a:buClr>
                <a:schemeClr val="tx1"/>
              </a:buClr>
              <a:buSzPct val="75000"/>
              <a:defRPr sz="1800"/>
            </a:lvl3pPr>
            <a:lvl4pPr defTabSz="540000">
              <a:buClr>
                <a:schemeClr val="tx1"/>
              </a:buClr>
              <a:buSzPct val="75000"/>
              <a:defRPr sz="1800"/>
            </a:lvl4pPr>
            <a:lvl5pPr defTabSz="540000">
              <a:buClr>
                <a:schemeClr val="tx1"/>
              </a:buClr>
              <a:buSzPct val="750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55519" y="1482165"/>
            <a:ext cx="5183188" cy="475844"/>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55519" y="2037376"/>
            <a:ext cx="5183188" cy="4034239"/>
          </a:xfrm>
        </p:spPr>
        <p:txBody>
          <a:bodyPr>
            <a:normAutofit/>
          </a:bodyPr>
          <a:lstStyle>
            <a:lvl1pPr>
              <a:buClr>
                <a:schemeClr val="tx1"/>
              </a:buClr>
              <a:buSzPct val="75000"/>
              <a:defRPr sz="1800"/>
            </a:lvl1pPr>
            <a:lvl2pPr>
              <a:buClr>
                <a:schemeClr val="tx1"/>
              </a:buClr>
              <a:buSzPct val="75000"/>
              <a:defRPr sz="1800"/>
            </a:lvl2pPr>
            <a:lvl3pPr>
              <a:buClr>
                <a:schemeClr val="tx1"/>
              </a:buClr>
              <a:buSzPct val="75000"/>
              <a:defRPr sz="1800"/>
            </a:lvl3pPr>
            <a:lvl4pPr>
              <a:buClr>
                <a:schemeClr val="tx1"/>
              </a:buClr>
              <a:buSzPct val="75000"/>
              <a:defRPr sz="1800"/>
            </a:lvl4pPr>
            <a:lvl5pPr>
              <a:buClr>
                <a:schemeClr val="tx1"/>
              </a:buClr>
              <a:buSzPct val="750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147200" y="6278401"/>
            <a:ext cx="3355200" cy="365125"/>
          </a:xfrm>
          <a:prstGeom prst="rect">
            <a:avLst/>
          </a:prstGeom>
        </p:spPr>
        <p:txBody>
          <a:bodyPr/>
          <a:lstStyle>
            <a:lvl1pPr algn="l">
              <a:defRPr/>
            </a:lvl1pPr>
          </a:lstStyle>
          <a:p>
            <a:endParaRPr lang="en-US"/>
          </a:p>
        </p:txBody>
      </p:sp>
      <p:sp>
        <p:nvSpPr>
          <p:cNvPr id="9" name="Slide Number Placeholder 8"/>
          <p:cNvSpPr>
            <a:spLocks noGrp="1"/>
          </p:cNvSpPr>
          <p:nvPr>
            <p:ph type="sldNum" sz="quarter" idx="12"/>
          </p:nvPr>
        </p:nvSpPr>
        <p:spPr>
          <a:xfrm>
            <a:off x="463060" y="6276603"/>
            <a:ext cx="686400" cy="365125"/>
          </a:xfrm>
        </p:spPr>
        <p:txBody>
          <a:bodyPr/>
          <a:lstStyle/>
          <a:p>
            <a:fld id="{9CAA33A2-411E-8443-83D0-3263C24E97A5}" type="slidenum">
              <a:rPr lang="en-US" smtClean="0"/>
              <a:t>‹#›</a:t>
            </a:fld>
            <a:endParaRPr lang="en-US"/>
          </a:p>
        </p:txBody>
      </p:sp>
      <p:pic>
        <p:nvPicPr>
          <p:cNvPr id="11" name="Picture 10" descr="Government of Ontario" title="Ontario">
            <a:extLst>
              <a:ext uri="{FF2B5EF4-FFF2-40B4-BE49-F238E27FC236}">
                <a16:creationId xmlns:a16="http://schemas.microsoft.com/office/drawing/2014/main" id="{74F839BD-D2F0-124C-8264-6B5B57E366DA}"/>
              </a:ext>
            </a:extLst>
          </p:cNvPr>
          <p:cNvPicPr>
            <a:picLocks noChangeAspect="1"/>
          </p:cNvPicPr>
          <p:nvPr userDrawn="1"/>
        </p:nvPicPr>
        <p:blipFill>
          <a:blip r:embed="rId2"/>
          <a:stretch>
            <a:fillRect/>
          </a:stretch>
        </p:blipFill>
        <p:spPr>
          <a:xfrm>
            <a:off x="9815594" y="6148087"/>
            <a:ext cx="2168876" cy="650663"/>
          </a:xfrm>
          <a:prstGeom prst="rect">
            <a:avLst/>
          </a:prstGeom>
        </p:spPr>
      </p:pic>
    </p:spTree>
    <p:extLst>
      <p:ext uri="{BB962C8B-B14F-4D97-AF65-F5344CB8AC3E}">
        <p14:creationId xmlns:p14="http://schemas.microsoft.com/office/powerpoint/2010/main" val="39614710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463061" y="365127"/>
            <a:ext cx="11275647" cy="926961"/>
          </a:xfrm>
        </p:spPr>
        <p:txBody>
          <a:bodyPr/>
          <a:lstStyle/>
          <a:p>
            <a:r>
              <a:rPr lang="en-US"/>
              <a:t>Click to edit Master title style</a:t>
            </a:r>
          </a:p>
        </p:txBody>
      </p:sp>
      <p:sp>
        <p:nvSpPr>
          <p:cNvPr id="9" name="Text Placeholder 2">
            <a:extLst>
              <a:ext uri="{FF2B5EF4-FFF2-40B4-BE49-F238E27FC236}">
                <a16:creationId xmlns:a16="http://schemas.microsoft.com/office/drawing/2014/main" id="{DB07D30F-7153-6C40-9FCD-11F5850C0B4C}"/>
              </a:ext>
            </a:extLst>
          </p:cNvPr>
          <p:cNvSpPr>
            <a:spLocks noGrp="1"/>
          </p:cNvSpPr>
          <p:nvPr>
            <p:ph type="body" idx="13" hasCustomPrompt="1"/>
          </p:nvPr>
        </p:nvSpPr>
        <p:spPr>
          <a:xfrm>
            <a:off x="463060" y="1366837"/>
            <a:ext cx="8400000" cy="323852"/>
          </a:xfrm>
        </p:spPr>
        <p:txBody>
          <a:bodyPr anchor="ctr">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heading</a:t>
            </a:r>
          </a:p>
        </p:txBody>
      </p:sp>
      <p:sp>
        <p:nvSpPr>
          <p:cNvPr id="4" name="Footer Placeholder 3"/>
          <p:cNvSpPr>
            <a:spLocks noGrp="1"/>
          </p:cNvSpPr>
          <p:nvPr>
            <p:ph type="ftr" sz="quarter" idx="11"/>
          </p:nvPr>
        </p:nvSpPr>
        <p:spPr>
          <a:xfrm>
            <a:off x="1147200" y="6278401"/>
            <a:ext cx="3355200" cy="365125"/>
          </a:xfrm>
          <a:prstGeom prst="rect">
            <a:avLst/>
          </a:prstGeom>
        </p:spPr>
        <p:txBody>
          <a:bodyPr/>
          <a:lstStyle>
            <a:lvl1pPr algn="l">
              <a:defRPr/>
            </a:lvl1pPr>
          </a:lstStyle>
          <a:p>
            <a:endParaRPr lang="en-US"/>
          </a:p>
        </p:txBody>
      </p:sp>
      <p:sp>
        <p:nvSpPr>
          <p:cNvPr id="5" name="Slide Number Placeholder 4"/>
          <p:cNvSpPr>
            <a:spLocks noGrp="1"/>
          </p:cNvSpPr>
          <p:nvPr>
            <p:ph type="sldNum" sz="quarter" idx="12"/>
          </p:nvPr>
        </p:nvSpPr>
        <p:spPr>
          <a:xfrm>
            <a:off x="463060" y="6276603"/>
            <a:ext cx="686400" cy="365125"/>
          </a:xfrm>
        </p:spPr>
        <p:txBody>
          <a:bodyPr/>
          <a:lstStyle/>
          <a:p>
            <a:fld id="{9CAA33A2-411E-8443-83D0-3263C24E97A5}" type="slidenum">
              <a:rPr lang="en-US" smtClean="0"/>
              <a:t>‹#›</a:t>
            </a:fld>
            <a:endParaRPr lang="en-US"/>
          </a:p>
        </p:txBody>
      </p:sp>
      <p:pic>
        <p:nvPicPr>
          <p:cNvPr id="8" name="Picture 7" descr="Government of Ontario" title="Ontario">
            <a:extLst>
              <a:ext uri="{FF2B5EF4-FFF2-40B4-BE49-F238E27FC236}">
                <a16:creationId xmlns:a16="http://schemas.microsoft.com/office/drawing/2014/main" id="{C773A4C9-11CF-7441-9F20-E259B1E9372E}"/>
              </a:ext>
            </a:extLst>
          </p:cNvPr>
          <p:cNvPicPr>
            <a:picLocks noChangeAspect="1"/>
          </p:cNvPicPr>
          <p:nvPr userDrawn="1"/>
        </p:nvPicPr>
        <p:blipFill>
          <a:blip r:embed="rId2"/>
          <a:stretch>
            <a:fillRect/>
          </a:stretch>
        </p:blipFill>
        <p:spPr>
          <a:xfrm>
            <a:off x="9815594" y="6148087"/>
            <a:ext cx="2168876" cy="650663"/>
          </a:xfrm>
          <a:prstGeom prst="rect">
            <a:avLst/>
          </a:prstGeom>
        </p:spPr>
      </p:pic>
    </p:spTree>
    <p:extLst>
      <p:ext uri="{BB962C8B-B14F-4D97-AF65-F5344CB8AC3E}">
        <p14:creationId xmlns:p14="http://schemas.microsoft.com/office/powerpoint/2010/main" val="1570172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147200" y="6278401"/>
            <a:ext cx="3355200" cy="365125"/>
          </a:xfrm>
          <a:prstGeom prst="rect">
            <a:avLst/>
          </a:prstGeom>
        </p:spPr>
        <p:txBody>
          <a:bodyPr/>
          <a:lstStyle>
            <a:lvl1pPr algn="l">
              <a:defRPr/>
            </a:lvl1pPr>
          </a:lstStyle>
          <a:p>
            <a:endParaRPr lang="en-US"/>
          </a:p>
        </p:txBody>
      </p:sp>
      <p:sp>
        <p:nvSpPr>
          <p:cNvPr id="4" name="Slide Number Placeholder 3"/>
          <p:cNvSpPr>
            <a:spLocks noGrp="1"/>
          </p:cNvSpPr>
          <p:nvPr>
            <p:ph type="sldNum" sz="quarter" idx="12"/>
          </p:nvPr>
        </p:nvSpPr>
        <p:spPr>
          <a:xfrm>
            <a:off x="463060" y="6276603"/>
            <a:ext cx="686400" cy="365125"/>
          </a:xfrm>
        </p:spPr>
        <p:txBody>
          <a:bodyPr/>
          <a:lstStyle/>
          <a:p>
            <a:fld id="{9CAA33A2-411E-8443-83D0-3263C24E97A5}" type="slidenum">
              <a:rPr lang="en-US" smtClean="0"/>
              <a:t>‹#›</a:t>
            </a:fld>
            <a:endParaRPr lang="en-US"/>
          </a:p>
        </p:txBody>
      </p:sp>
      <p:pic>
        <p:nvPicPr>
          <p:cNvPr id="6" name="Picture 5" descr="Government of Ontario" title="Ontario">
            <a:extLst>
              <a:ext uri="{FF2B5EF4-FFF2-40B4-BE49-F238E27FC236}">
                <a16:creationId xmlns:a16="http://schemas.microsoft.com/office/drawing/2014/main" id="{26BCACF9-1409-AC4B-B5AC-E010C69AAF1B}"/>
              </a:ext>
            </a:extLst>
          </p:cNvPr>
          <p:cNvPicPr>
            <a:picLocks noChangeAspect="1"/>
          </p:cNvPicPr>
          <p:nvPr userDrawn="1"/>
        </p:nvPicPr>
        <p:blipFill>
          <a:blip r:embed="rId2"/>
          <a:stretch>
            <a:fillRect/>
          </a:stretch>
        </p:blipFill>
        <p:spPr>
          <a:xfrm>
            <a:off x="9815594" y="6148087"/>
            <a:ext cx="2168876" cy="650663"/>
          </a:xfrm>
          <a:prstGeom prst="rect">
            <a:avLst/>
          </a:prstGeom>
        </p:spPr>
      </p:pic>
    </p:spTree>
    <p:extLst>
      <p:ext uri="{BB962C8B-B14F-4D97-AF65-F5344CB8AC3E}">
        <p14:creationId xmlns:p14="http://schemas.microsoft.com/office/powerpoint/2010/main" val="100534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_Colour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F78F29-75E8-9A46-9CEF-E796EED9CBD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sp>
        <p:nvSpPr>
          <p:cNvPr id="6" name="Slide Number Placeholder 2">
            <a:extLst>
              <a:ext uri="{FF2B5EF4-FFF2-40B4-BE49-F238E27FC236}">
                <a16:creationId xmlns:a16="http://schemas.microsoft.com/office/drawing/2014/main" id="{57B71AC3-92F3-FB45-9FC4-E4624C41E64E}"/>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97BF2019-E31E-7841-A51B-052B3631DB5F}"/>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endParaRPr lang="en-US"/>
          </a:p>
        </p:txBody>
      </p:sp>
      <p:sp>
        <p:nvSpPr>
          <p:cNvPr id="8" name="Title 1">
            <a:extLst>
              <a:ext uri="{FF2B5EF4-FFF2-40B4-BE49-F238E27FC236}">
                <a16:creationId xmlns:a16="http://schemas.microsoft.com/office/drawing/2014/main" id="{27B2D072-8CF4-F040-B5C2-886BDDB917EC}"/>
              </a:ext>
            </a:extLst>
          </p:cNvPr>
          <p:cNvSpPr>
            <a:spLocks noGrp="1"/>
          </p:cNvSpPr>
          <p:nvPr>
            <p:ph type="ctrTitle" hasCustomPrompt="1"/>
          </p:nvPr>
        </p:nvSpPr>
        <p:spPr>
          <a:xfrm>
            <a:off x="463059" y="3841209"/>
            <a:ext cx="6812167" cy="1134041"/>
          </a:xfrm>
        </p:spPr>
        <p:txBody>
          <a:bodyPr anchor="t">
            <a:normAutofit/>
          </a:bodyPr>
          <a:lstStyle>
            <a:lvl1pPr algn="l">
              <a:defRPr sz="4000">
                <a:solidFill>
                  <a:schemeClr val="tx1"/>
                </a:solidFill>
              </a:defRPr>
            </a:lvl1pPr>
          </a:lstStyle>
          <a:p>
            <a:r>
              <a:rPr lang="en-US"/>
              <a:t>Presentation Title</a:t>
            </a:r>
          </a:p>
        </p:txBody>
      </p:sp>
      <p:sp>
        <p:nvSpPr>
          <p:cNvPr id="9" name="Subtitle 2">
            <a:extLst>
              <a:ext uri="{FF2B5EF4-FFF2-40B4-BE49-F238E27FC236}">
                <a16:creationId xmlns:a16="http://schemas.microsoft.com/office/drawing/2014/main" id="{8269EFE1-7F98-A74E-BAA9-DF143E6DFE1A}"/>
              </a:ext>
            </a:extLst>
          </p:cNvPr>
          <p:cNvSpPr>
            <a:spLocks noGrp="1"/>
          </p:cNvSpPr>
          <p:nvPr>
            <p:ph type="subTitle" idx="1"/>
          </p:nvPr>
        </p:nvSpPr>
        <p:spPr>
          <a:xfrm>
            <a:off x="463060" y="5072419"/>
            <a:ext cx="6672000" cy="107852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Government of Ontario" title="Ontario">
            <a:extLst>
              <a:ext uri="{FF2B5EF4-FFF2-40B4-BE49-F238E27FC236}">
                <a16:creationId xmlns:a16="http://schemas.microsoft.com/office/drawing/2014/main" id="{0B083CD5-E0DB-0B43-8A66-4D196F121722}"/>
              </a:ext>
            </a:extLst>
          </p:cNvPr>
          <p:cNvPicPr>
            <a:picLocks noChangeAspect="1"/>
          </p:cNvPicPr>
          <p:nvPr userDrawn="1"/>
        </p:nvPicPr>
        <p:blipFill>
          <a:blip r:embed="rId4"/>
          <a:stretch>
            <a:fillRect/>
          </a:stretch>
        </p:blipFill>
        <p:spPr>
          <a:xfrm>
            <a:off x="9826582" y="6204430"/>
            <a:ext cx="2178569" cy="653571"/>
          </a:xfrm>
          <a:prstGeom prst="rect">
            <a:avLst/>
          </a:prstGeom>
        </p:spPr>
      </p:pic>
      <p:sp>
        <p:nvSpPr>
          <p:cNvPr id="12" name="Text Placeholder 5">
            <a:extLst>
              <a:ext uri="{FF2B5EF4-FFF2-40B4-BE49-F238E27FC236}">
                <a16:creationId xmlns:a16="http://schemas.microsoft.com/office/drawing/2014/main" id="{42AFF46F-4FD1-3D40-AA99-91B14888EE3B}"/>
              </a:ext>
            </a:extLst>
          </p:cNvPr>
          <p:cNvSpPr>
            <a:spLocks noGrp="1"/>
          </p:cNvSpPr>
          <p:nvPr>
            <p:ph type="body" sz="quarter" idx="12" hasCustomPrompt="1"/>
          </p:nvPr>
        </p:nvSpPr>
        <p:spPr>
          <a:xfrm>
            <a:off x="463059" y="358637"/>
            <a:ext cx="9753109" cy="449629"/>
          </a:xfrm>
        </p:spPr>
        <p:txBody>
          <a:bodyPr>
            <a:normAutofit/>
          </a:bodyPr>
          <a:lstStyle>
            <a:lvl1pPr>
              <a:defRPr sz="1200"/>
            </a:lvl1pPr>
            <a:lvl2pPr marL="457200" indent="0">
              <a:buNone/>
              <a:defRPr/>
            </a:lvl2pPr>
          </a:lstStyle>
          <a:p>
            <a:pPr lvl="0"/>
            <a:r>
              <a:rPr lang="en-US"/>
              <a:t>Insert ministry name here</a:t>
            </a:r>
          </a:p>
        </p:txBody>
      </p:sp>
    </p:spTree>
    <p:extLst>
      <p:ext uri="{BB962C8B-B14F-4D97-AF65-F5344CB8AC3E}">
        <p14:creationId xmlns:p14="http://schemas.microsoft.com/office/powerpoint/2010/main" val="9716089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060" y="457200"/>
            <a:ext cx="3932237" cy="160020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4630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2"/>
          <p:cNvSpPr>
            <a:spLocks noGrp="1"/>
          </p:cNvSpPr>
          <p:nvPr>
            <p:ph idx="1"/>
          </p:nvPr>
        </p:nvSpPr>
        <p:spPr>
          <a:xfrm>
            <a:off x="5183188" y="987427"/>
            <a:ext cx="6172200" cy="4873625"/>
          </a:xfrm>
        </p:spPr>
        <p:txBody>
          <a:bodyPr/>
          <a:lstStyle>
            <a:lvl1pPr>
              <a:buClr>
                <a:schemeClr val="tx1"/>
              </a:buClr>
              <a:defRPr sz="3200"/>
            </a:lvl1pPr>
            <a:lvl2pPr>
              <a:buClr>
                <a:schemeClr val="tx1"/>
              </a:buClr>
              <a:defRPr sz="2800"/>
            </a:lvl2pPr>
            <a:lvl3pPr>
              <a:buClr>
                <a:schemeClr val="tx1"/>
              </a:buClr>
              <a:defRPr sz="2400"/>
            </a:lvl3pPr>
            <a:lvl4pPr>
              <a:buClr>
                <a:schemeClr val="tx1"/>
              </a:buClr>
              <a:defRPr sz="2000"/>
            </a:lvl4pPr>
            <a:lvl5pPr>
              <a:buClr>
                <a:schemeClr val="tx1"/>
              </a:buCl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1147200" y="6278401"/>
            <a:ext cx="335520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a:xfrm>
            <a:off x="463060" y="6276603"/>
            <a:ext cx="686400" cy="365125"/>
          </a:xfrm>
        </p:spPr>
        <p:txBody>
          <a:bodyPr/>
          <a:lstStyle/>
          <a:p>
            <a:fld id="{9CAA33A2-411E-8443-83D0-3263C24E97A5}" type="slidenum">
              <a:rPr lang="en-US" smtClean="0"/>
              <a:t>‹#›</a:t>
            </a:fld>
            <a:endParaRPr lang="en-US"/>
          </a:p>
        </p:txBody>
      </p:sp>
      <p:pic>
        <p:nvPicPr>
          <p:cNvPr id="9" name="Picture 8" descr="Government of Ontario" title="Ontario">
            <a:extLst>
              <a:ext uri="{FF2B5EF4-FFF2-40B4-BE49-F238E27FC236}">
                <a16:creationId xmlns:a16="http://schemas.microsoft.com/office/drawing/2014/main" id="{15E5DC49-4A2B-DC4F-A331-CE860089F6FD}"/>
              </a:ext>
            </a:extLst>
          </p:cNvPr>
          <p:cNvPicPr>
            <a:picLocks noChangeAspect="1"/>
          </p:cNvPicPr>
          <p:nvPr userDrawn="1"/>
        </p:nvPicPr>
        <p:blipFill>
          <a:blip r:embed="rId2"/>
          <a:stretch>
            <a:fillRect/>
          </a:stretch>
        </p:blipFill>
        <p:spPr>
          <a:xfrm>
            <a:off x="9815594" y="6148087"/>
            <a:ext cx="2168876" cy="650663"/>
          </a:xfrm>
          <a:prstGeom prst="rect">
            <a:avLst/>
          </a:prstGeom>
        </p:spPr>
      </p:pic>
    </p:spTree>
    <p:extLst>
      <p:ext uri="{BB962C8B-B14F-4D97-AF65-F5344CB8AC3E}">
        <p14:creationId xmlns:p14="http://schemas.microsoft.com/office/powerpoint/2010/main" val="1293861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060" y="457200"/>
            <a:ext cx="3932237" cy="160020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4630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p:cNvSpPr>
            <a:spLocks noGrp="1"/>
          </p:cNvSpPr>
          <p:nvPr>
            <p:ph type="ftr" sz="quarter" idx="11"/>
          </p:nvPr>
        </p:nvSpPr>
        <p:spPr>
          <a:xfrm>
            <a:off x="1147200" y="6278401"/>
            <a:ext cx="3355200" cy="365125"/>
          </a:xfrm>
          <a:prstGeom prst="rect">
            <a:avLst/>
          </a:prstGeom>
        </p:spPr>
        <p:txBody>
          <a:bodyPr/>
          <a:lstStyle>
            <a:lvl1pPr algn="l">
              <a:defRPr/>
            </a:lvl1pPr>
          </a:lstStyle>
          <a:p>
            <a:endParaRPr lang="en-US"/>
          </a:p>
        </p:txBody>
      </p:sp>
      <p:sp>
        <p:nvSpPr>
          <p:cNvPr id="7" name="Slide Number Placeholder 6"/>
          <p:cNvSpPr>
            <a:spLocks noGrp="1"/>
          </p:cNvSpPr>
          <p:nvPr>
            <p:ph type="sldNum" sz="quarter" idx="12"/>
          </p:nvPr>
        </p:nvSpPr>
        <p:spPr>
          <a:xfrm>
            <a:off x="463060" y="6276603"/>
            <a:ext cx="686400" cy="365125"/>
          </a:xfrm>
        </p:spPr>
        <p:txBody>
          <a:bodyPr/>
          <a:lstStyle/>
          <a:p>
            <a:fld id="{9CAA33A2-411E-8443-83D0-3263C24E97A5}" type="slidenum">
              <a:rPr lang="en-US" smtClean="0"/>
              <a:t>‹#›</a:t>
            </a:fld>
            <a:endParaRPr lang="en-US"/>
          </a:p>
        </p:txBody>
      </p:sp>
      <p:pic>
        <p:nvPicPr>
          <p:cNvPr id="8" name="Picture 7" descr="Government of Ontario" title="Ontario">
            <a:extLst>
              <a:ext uri="{FF2B5EF4-FFF2-40B4-BE49-F238E27FC236}">
                <a16:creationId xmlns:a16="http://schemas.microsoft.com/office/drawing/2014/main" id="{44220B8B-55D4-A345-B175-8A043ED27B49}"/>
              </a:ext>
            </a:extLst>
          </p:cNvPr>
          <p:cNvPicPr>
            <a:picLocks noChangeAspect="1"/>
          </p:cNvPicPr>
          <p:nvPr userDrawn="1"/>
        </p:nvPicPr>
        <p:blipFill>
          <a:blip r:embed="rId2"/>
          <a:stretch>
            <a:fillRect/>
          </a:stretch>
        </p:blipFill>
        <p:spPr>
          <a:xfrm>
            <a:off x="9815594" y="6148087"/>
            <a:ext cx="2168876" cy="650663"/>
          </a:xfrm>
          <a:prstGeom prst="rect">
            <a:avLst/>
          </a:prstGeom>
        </p:spPr>
      </p:pic>
    </p:spTree>
    <p:extLst>
      <p:ext uri="{BB962C8B-B14F-4D97-AF65-F5344CB8AC3E}">
        <p14:creationId xmlns:p14="http://schemas.microsoft.com/office/powerpoint/2010/main" val="7664788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06C243-E27E-4880-972E-96AE0583B086}" type="datetime1">
              <a:rPr lang="en-CA" smtClean="0"/>
              <a:t>2025-10-17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31071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3063" y="365128"/>
            <a:ext cx="11275647" cy="1036291"/>
          </a:xfrm>
        </p:spPr>
        <p:txBody>
          <a:bodyPr/>
          <a:lstStyle>
            <a:lvl1pPr>
              <a:defRPr>
                <a:latin typeface="Raleway" panose="00000500000000000000" pitchFamily="50" charset="0"/>
              </a:defRPr>
            </a:lvl1pPr>
          </a:lstStyle>
          <a:p>
            <a:r>
              <a:rPr lang="en-US"/>
              <a:t>Click to edit Master title style</a:t>
            </a:r>
          </a:p>
        </p:txBody>
      </p:sp>
      <p:sp>
        <p:nvSpPr>
          <p:cNvPr id="7" name="Text Placeholder 2">
            <a:extLst>
              <a:ext uri="{FF2B5EF4-FFF2-40B4-BE49-F238E27FC236}">
                <a16:creationId xmlns:a16="http://schemas.microsoft.com/office/drawing/2014/main" id="{47AFB0C2-B125-9F48-90CE-0FB88C8BDF93}"/>
              </a:ext>
            </a:extLst>
          </p:cNvPr>
          <p:cNvSpPr>
            <a:spLocks noGrp="1"/>
          </p:cNvSpPr>
          <p:nvPr>
            <p:ph type="body" idx="13"/>
          </p:nvPr>
        </p:nvSpPr>
        <p:spPr>
          <a:xfrm>
            <a:off x="463063" y="1482165"/>
            <a:ext cx="11275647" cy="323852"/>
          </a:xfrm>
        </p:spPr>
        <p:txBody>
          <a:bodyPr anchor="ctr">
            <a:noAutofit/>
          </a:bodyPr>
          <a:lstStyle>
            <a:lvl1pPr marL="0" indent="0">
              <a:buNone/>
              <a:defRPr sz="1350" b="0">
                <a:latin typeface="Raleway" panose="00000500000000000000" pitchFamily="50" charset="0"/>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3" name="Content Placeholder 2"/>
          <p:cNvSpPr>
            <a:spLocks noGrp="1"/>
          </p:cNvSpPr>
          <p:nvPr>
            <p:ph idx="1"/>
          </p:nvPr>
        </p:nvSpPr>
        <p:spPr>
          <a:xfrm>
            <a:off x="463064" y="2029622"/>
            <a:ext cx="11275645" cy="3905475"/>
          </a:xfrm>
        </p:spPr>
        <p:txBody>
          <a:bodyPr>
            <a:normAutofit/>
          </a:bodyPr>
          <a:lstStyle>
            <a:lvl1pPr>
              <a:buClr>
                <a:schemeClr val="tx1"/>
              </a:buClr>
              <a:buSzPct val="75000"/>
              <a:defRPr sz="1013">
                <a:latin typeface="Raleway" panose="00000500000000000000" pitchFamily="50" charset="0"/>
              </a:defRPr>
            </a:lvl1pPr>
            <a:lvl2pPr>
              <a:buClr>
                <a:schemeClr val="tx1"/>
              </a:buClr>
              <a:buSzPct val="75000"/>
              <a:defRPr sz="1013">
                <a:latin typeface="Raleway" panose="00000500000000000000" pitchFamily="50" charset="0"/>
              </a:defRPr>
            </a:lvl2pPr>
            <a:lvl3pPr>
              <a:buClr>
                <a:schemeClr val="tx1"/>
              </a:buClr>
              <a:buSzPct val="75000"/>
              <a:defRPr sz="1013">
                <a:latin typeface="Raleway" panose="00000500000000000000" pitchFamily="50" charset="0"/>
              </a:defRPr>
            </a:lvl3pPr>
            <a:lvl4pPr>
              <a:buClr>
                <a:schemeClr val="tx1"/>
              </a:buClr>
              <a:buSzPct val="75000"/>
              <a:defRPr sz="1013">
                <a:latin typeface="Raleway" panose="00000500000000000000" pitchFamily="50" charset="0"/>
              </a:defRPr>
            </a:lvl4pPr>
            <a:lvl5pPr>
              <a:buClr>
                <a:schemeClr val="tx1"/>
              </a:buClr>
              <a:buSzPct val="75000"/>
              <a:defRPr sz="1013">
                <a:latin typeface="Raleway" panose="00000500000000000000" pitchFamily="50"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63060" y="6276607"/>
            <a:ext cx="686400" cy="365125"/>
          </a:xfrm>
        </p:spPr>
        <p:txBody>
          <a:bodyPr/>
          <a:lstStyle>
            <a:lvl1pPr>
              <a:defRPr>
                <a:solidFill>
                  <a:schemeClr val="tx1"/>
                </a:solidFill>
                <a:latin typeface="Raleway" panose="00000500000000000000" pitchFamily="50" charset="0"/>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EC7D52AC-6145-1E49-BEEA-A922291252E2}"/>
              </a:ext>
            </a:extLst>
          </p:cNvPr>
          <p:cNvSpPr>
            <a:spLocks noGrp="1"/>
          </p:cNvSpPr>
          <p:nvPr>
            <p:ph type="ftr" sz="quarter" idx="11"/>
          </p:nvPr>
        </p:nvSpPr>
        <p:spPr>
          <a:xfrm>
            <a:off x="1148863" y="6276607"/>
            <a:ext cx="3357551" cy="365125"/>
          </a:xfrm>
          <a:prstGeom prst="rect">
            <a:avLst/>
          </a:prstGeom>
        </p:spPr>
        <p:txBody>
          <a:bodyPr anchor="ctr"/>
          <a:lstStyle>
            <a:lvl1pPr algn="r">
              <a:defRPr sz="675">
                <a:solidFill>
                  <a:schemeClr val="tx1"/>
                </a:solidFill>
                <a:latin typeface="Raleway" panose="00000500000000000000" pitchFamily="50" charset="0"/>
              </a:defRPr>
            </a:lvl1pPr>
          </a:lstStyle>
          <a:p>
            <a:pPr algn="l"/>
            <a:endParaRPr lang="en-US"/>
          </a:p>
        </p:txBody>
      </p:sp>
    </p:spTree>
    <p:extLst>
      <p:ext uri="{BB962C8B-B14F-4D97-AF65-F5344CB8AC3E}">
        <p14:creationId xmlns:p14="http://schemas.microsoft.com/office/powerpoint/2010/main" val="8702528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3064" y="365128"/>
            <a:ext cx="11275647" cy="1036291"/>
          </a:xfrm>
        </p:spPr>
        <p:txBody>
          <a:bodyPr/>
          <a:lstStyle>
            <a:lvl1pPr>
              <a:defRPr>
                <a:latin typeface="Raleway" panose="00000500000000000000" pitchFamily="50" charset="0"/>
              </a:defRPr>
            </a:lvl1pPr>
          </a:lstStyle>
          <a:p>
            <a:r>
              <a:rPr lang="en-US"/>
              <a:t>Click to edit Master title style</a:t>
            </a:r>
          </a:p>
        </p:txBody>
      </p:sp>
      <p:sp>
        <p:nvSpPr>
          <p:cNvPr id="7" name="Text Placeholder 2">
            <a:extLst>
              <a:ext uri="{FF2B5EF4-FFF2-40B4-BE49-F238E27FC236}">
                <a16:creationId xmlns:a16="http://schemas.microsoft.com/office/drawing/2014/main" id="{47AFB0C2-B125-9F48-90CE-0FB88C8BDF93}"/>
              </a:ext>
            </a:extLst>
          </p:cNvPr>
          <p:cNvSpPr>
            <a:spLocks noGrp="1"/>
          </p:cNvSpPr>
          <p:nvPr>
            <p:ph type="body" idx="13"/>
          </p:nvPr>
        </p:nvSpPr>
        <p:spPr>
          <a:xfrm>
            <a:off x="463064" y="1482165"/>
            <a:ext cx="11275647" cy="323852"/>
          </a:xfrm>
        </p:spPr>
        <p:txBody>
          <a:bodyPr anchor="ctr">
            <a:noAutofit/>
          </a:bodyPr>
          <a:lstStyle>
            <a:lvl1pPr marL="0" indent="0">
              <a:buNone/>
              <a:defRPr sz="1013" b="0">
                <a:latin typeface="Raleway" panose="00000500000000000000" pitchFamily="50" charset="0"/>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Edit Master text styles</a:t>
            </a:r>
          </a:p>
        </p:txBody>
      </p:sp>
      <p:sp>
        <p:nvSpPr>
          <p:cNvPr id="3" name="Content Placeholder 2"/>
          <p:cNvSpPr>
            <a:spLocks noGrp="1"/>
          </p:cNvSpPr>
          <p:nvPr>
            <p:ph idx="1"/>
          </p:nvPr>
        </p:nvSpPr>
        <p:spPr>
          <a:xfrm>
            <a:off x="463064" y="2029624"/>
            <a:ext cx="11275645" cy="3905475"/>
          </a:xfrm>
        </p:spPr>
        <p:txBody>
          <a:bodyPr>
            <a:normAutofit/>
          </a:bodyPr>
          <a:lstStyle>
            <a:lvl1pPr>
              <a:buClr>
                <a:schemeClr val="tx1"/>
              </a:buClr>
              <a:buSzPct val="75000"/>
              <a:defRPr sz="760">
                <a:latin typeface="Raleway" panose="00000500000000000000" pitchFamily="50" charset="0"/>
              </a:defRPr>
            </a:lvl1pPr>
            <a:lvl2pPr>
              <a:buClr>
                <a:schemeClr val="tx1"/>
              </a:buClr>
              <a:buSzPct val="75000"/>
              <a:defRPr sz="760">
                <a:latin typeface="Raleway" panose="00000500000000000000" pitchFamily="50" charset="0"/>
              </a:defRPr>
            </a:lvl2pPr>
            <a:lvl3pPr>
              <a:buClr>
                <a:schemeClr val="tx1"/>
              </a:buClr>
              <a:buSzPct val="75000"/>
              <a:defRPr sz="760">
                <a:latin typeface="Raleway" panose="00000500000000000000" pitchFamily="50" charset="0"/>
              </a:defRPr>
            </a:lvl3pPr>
            <a:lvl4pPr>
              <a:buClr>
                <a:schemeClr val="tx1"/>
              </a:buClr>
              <a:buSzPct val="75000"/>
              <a:defRPr sz="760">
                <a:latin typeface="Raleway" panose="00000500000000000000" pitchFamily="50" charset="0"/>
              </a:defRPr>
            </a:lvl4pPr>
            <a:lvl5pPr>
              <a:buClr>
                <a:schemeClr val="tx1"/>
              </a:buClr>
              <a:buSzPct val="75000"/>
              <a:defRPr sz="760">
                <a:latin typeface="Raleway" panose="00000500000000000000" pitchFamily="50"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63060" y="6276609"/>
            <a:ext cx="686400" cy="365125"/>
          </a:xfrm>
        </p:spPr>
        <p:txBody>
          <a:bodyPr/>
          <a:lstStyle>
            <a:lvl1pPr>
              <a:defRPr>
                <a:solidFill>
                  <a:schemeClr val="tx1"/>
                </a:solidFill>
                <a:latin typeface="Raleway" panose="00000500000000000000" pitchFamily="50" charset="0"/>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EC7D52AC-6145-1E49-BEEA-A922291252E2}"/>
              </a:ext>
            </a:extLst>
          </p:cNvPr>
          <p:cNvSpPr>
            <a:spLocks noGrp="1"/>
          </p:cNvSpPr>
          <p:nvPr>
            <p:ph type="ftr" sz="quarter" idx="11"/>
          </p:nvPr>
        </p:nvSpPr>
        <p:spPr>
          <a:xfrm>
            <a:off x="1148865" y="6276609"/>
            <a:ext cx="3357551" cy="365125"/>
          </a:xfrm>
          <a:prstGeom prst="rect">
            <a:avLst/>
          </a:prstGeom>
        </p:spPr>
        <p:txBody>
          <a:bodyPr anchor="ctr"/>
          <a:lstStyle>
            <a:lvl1pPr algn="r">
              <a:defRPr sz="506">
                <a:solidFill>
                  <a:schemeClr val="tx1"/>
                </a:solidFill>
                <a:latin typeface="Raleway" panose="00000500000000000000" pitchFamily="50" charset="0"/>
              </a:defRPr>
            </a:lvl1pPr>
          </a:lstStyle>
          <a:p>
            <a:pPr algn="l"/>
            <a:endParaRPr lang="en-US"/>
          </a:p>
        </p:txBody>
      </p:sp>
    </p:spTree>
    <p:extLst>
      <p:ext uri="{BB962C8B-B14F-4D97-AF65-F5344CB8AC3E}">
        <p14:creationId xmlns:p14="http://schemas.microsoft.com/office/powerpoint/2010/main" val="42469892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3064" y="365128"/>
            <a:ext cx="11275647" cy="1036291"/>
          </a:xfrm>
        </p:spPr>
        <p:txBody>
          <a:bodyPr/>
          <a:lstStyle>
            <a:lvl1pPr>
              <a:defRPr>
                <a:latin typeface="Raleway" panose="00000500000000000000" pitchFamily="50" charset="0"/>
              </a:defRPr>
            </a:lvl1pPr>
          </a:lstStyle>
          <a:p>
            <a:r>
              <a:rPr lang="en-US"/>
              <a:t>Click to edit Master title style</a:t>
            </a:r>
          </a:p>
        </p:txBody>
      </p:sp>
      <p:sp>
        <p:nvSpPr>
          <p:cNvPr id="7" name="Text Placeholder 2">
            <a:extLst>
              <a:ext uri="{FF2B5EF4-FFF2-40B4-BE49-F238E27FC236}">
                <a16:creationId xmlns:a16="http://schemas.microsoft.com/office/drawing/2014/main" id="{47AFB0C2-B125-9F48-90CE-0FB88C8BDF93}"/>
              </a:ext>
            </a:extLst>
          </p:cNvPr>
          <p:cNvSpPr>
            <a:spLocks noGrp="1"/>
          </p:cNvSpPr>
          <p:nvPr>
            <p:ph type="body" idx="13"/>
          </p:nvPr>
        </p:nvSpPr>
        <p:spPr>
          <a:xfrm>
            <a:off x="463064" y="1482165"/>
            <a:ext cx="11275647" cy="323852"/>
          </a:xfrm>
        </p:spPr>
        <p:txBody>
          <a:bodyPr anchor="ctr">
            <a:noAutofit/>
          </a:bodyPr>
          <a:lstStyle>
            <a:lvl1pPr marL="0" indent="0">
              <a:buNone/>
              <a:defRPr sz="1013" b="0">
                <a:latin typeface="Raleway" panose="00000500000000000000" pitchFamily="50" charset="0"/>
              </a:defRPr>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Edit Master text styles</a:t>
            </a:r>
          </a:p>
        </p:txBody>
      </p:sp>
      <p:sp>
        <p:nvSpPr>
          <p:cNvPr id="3" name="Content Placeholder 2"/>
          <p:cNvSpPr>
            <a:spLocks noGrp="1"/>
          </p:cNvSpPr>
          <p:nvPr>
            <p:ph idx="1"/>
          </p:nvPr>
        </p:nvSpPr>
        <p:spPr>
          <a:xfrm>
            <a:off x="463064" y="2029624"/>
            <a:ext cx="11275645" cy="3905475"/>
          </a:xfrm>
        </p:spPr>
        <p:txBody>
          <a:bodyPr>
            <a:normAutofit/>
          </a:bodyPr>
          <a:lstStyle>
            <a:lvl1pPr>
              <a:buClr>
                <a:schemeClr val="tx1"/>
              </a:buClr>
              <a:buSzPct val="75000"/>
              <a:defRPr sz="760">
                <a:latin typeface="Raleway" panose="00000500000000000000" pitchFamily="50" charset="0"/>
              </a:defRPr>
            </a:lvl1pPr>
            <a:lvl2pPr>
              <a:buClr>
                <a:schemeClr val="tx1"/>
              </a:buClr>
              <a:buSzPct val="75000"/>
              <a:defRPr sz="760">
                <a:latin typeface="Raleway" panose="00000500000000000000" pitchFamily="50" charset="0"/>
              </a:defRPr>
            </a:lvl2pPr>
            <a:lvl3pPr>
              <a:buClr>
                <a:schemeClr val="tx1"/>
              </a:buClr>
              <a:buSzPct val="75000"/>
              <a:defRPr sz="760">
                <a:latin typeface="Raleway" panose="00000500000000000000" pitchFamily="50" charset="0"/>
              </a:defRPr>
            </a:lvl3pPr>
            <a:lvl4pPr>
              <a:buClr>
                <a:schemeClr val="tx1"/>
              </a:buClr>
              <a:buSzPct val="75000"/>
              <a:defRPr sz="760">
                <a:latin typeface="Raleway" panose="00000500000000000000" pitchFamily="50" charset="0"/>
              </a:defRPr>
            </a:lvl4pPr>
            <a:lvl5pPr>
              <a:buClr>
                <a:schemeClr val="tx1"/>
              </a:buClr>
              <a:buSzPct val="75000"/>
              <a:defRPr sz="760">
                <a:latin typeface="Raleway" panose="00000500000000000000" pitchFamily="50"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463060" y="6276609"/>
            <a:ext cx="686400" cy="365125"/>
          </a:xfrm>
        </p:spPr>
        <p:txBody>
          <a:bodyPr/>
          <a:lstStyle>
            <a:lvl1pPr>
              <a:defRPr>
                <a:solidFill>
                  <a:schemeClr val="tx1"/>
                </a:solidFill>
                <a:latin typeface="Raleway" panose="00000500000000000000" pitchFamily="50" charset="0"/>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EC7D52AC-6145-1E49-BEEA-A922291252E2}"/>
              </a:ext>
            </a:extLst>
          </p:cNvPr>
          <p:cNvSpPr>
            <a:spLocks noGrp="1"/>
          </p:cNvSpPr>
          <p:nvPr>
            <p:ph type="ftr" sz="quarter" idx="11"/>
          </p:nvPr>
        </p:nvSpPr>
        <p:spPr>
          <a:xfrm>
            <a:off x="1148865" y="6276609"/>
            <a:ext cx="3357551" cy="365125"/>
          </a:xfrm>
          <a:prstGeom prst="rect">
            <a:avLst/>
          </a:prstGeom>
        </p:spPr>
        <p:txBody>
          <a:bodyPr anchor="ctr"/>
          <a:lstStyle>
            <a:lvl1pPr algn="r">
              <a:defRPr sz="506">
                <a:solidFill>
                  <a:schemeClr val="tx1"/>
                </a:solidFill>
                <a:latin typeface="Raleway" panose="00000500000000000000" pitchFamily="50" charset="0"/>
              </a:defRPr>
            </a:lvl1pPr>
          </a:lstStyle>
          <a:p>
            <a:pPr algn="l"/>
            <a:endParaRPr lang="en-US"/>
          </a:p>
        </p:txBody>
      </p:sp>
    </p:spTree>
    <p:extLst>
      <p:ext uri="{BB962C8B-B14F-4D97-AF65-F5344CB8AC3E}">
        <p14:creationId xmlns:p14="http://schemas.microsoft.com/office/powerpoint/2010/main" val="32165243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1_Colou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91EDAD-01EF-4F4E-9B92-0559E4FEC4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sp>
        <p:nvSpPr>
          <p:cNvPr id="3" name="Slide Number Placeholder 2">
            <a:extLst>
              <a:ext uri="{FF2B5EF4-FFF2-40B4-BE49-F238E27FC236}">
                <a16:creationId xmlns:a16="http://schemas.microsoft.com/office/drawing/2014/main" id="{3F42CA90-E7E7-C346-BABB-74C3CD8EECD2}"/>
              </a:ext>
            </a:extLst>
          </p:cNvPr>
          <p:cNvSpPr>
            <a:spLocks noGrp="1"/>
          </p:cNvSpPr>
          <p:nvPr>
            <p:ph type="sldNum" sz="quarter" idx="10"/>
          </p:nvPr>
        </p:nvSpPr>
        <p:spPr/>
        <p:txBody>
          <a:bodyPr/>
          <a:lstStyle>
            <a:lvl1pPr>
              <a:defRPr>
                <a:solidFill>
                  <a:schemeClr val="bg1"/>
                </a:solidFill>
              </a:defRPr>
            </a:lvl1pPr>
          </a:lstStyle>
          <a:p>
            <a:fld id="{9CAA33A2-411E-8443-83D0-3263C24E97A5}" type="slidenum">
              <a:rPr lang="en-US" smtClean="0"/>
              <a:pPr/>
              <a:t>‹#›</a:t>
            </a:fld>
            <a:endParaRPr lang="en-US"/>
          </a:p>
        </p:txBody>
      </p:sp>
      <p:sp>
        <p:nvSpPr>
          <p:cNvPr id="8" name="Title 1">
            <a:extLst>
              <a:ext uri="{FF2B5EF4-FFF2-40B4-BE49-F238E27FC236}">
                <a16:creationId xmlns:a16="http://schemas.microsoft.com/office/drawing/2014/main" id="{87BC1A3C-3CD9-0749-A12B-149E459AD451}"/>
              </a:ext>
            </a:extLst>
          </p:cNvPr>
          <p:cNvSpPr>
            <a:spLocks noGrp="1"/>
          </p:cNvSpPr>
          <p:nvPr>
            <p:ph type="ctrTitle"/>
          </p:nvPr>
        </p:nvSpPr>
        <p:spPr>
          <a:xfrm>
            <a:off x="463059" y="3841209"/>
            <a:ext cx="6812167" cy="1134041"/>
          </a:xfrm>
        </p:spPr>
        <p:txBody>
          <a:bodyPr anchor="t">
            <a:normAutofit/>
          </a:bodyPr>
          <a:lstStyle>
            <a:lvl1pPr algn="l">
              <a:defRPr sz="4000">
                <a:solidFill>
                  <a:schemeClr val="tx1"/>
                </a:solidFill>
              </a:defRPr>
            </a:lvl1pPr>
          </a:lstStyle>
          <a:p>
            <a:r>
              <a:rPr lang="en-US"/>
              <a:t>Click to edit Master title style</a:t>
            </a:r>
          </a:p>
        </p:txBody>
      </p:sp>
      <p:sp>
        <p:nvSpPr>
          <p:cNvPr id="9" name="Subtitle 2">
            <a:extLst>
              <a:ext uri="{FF2B5EF4-FFF2-40B4-BE49-F238E27FC236}">
                <a16:creationId xmlns:a16="http://schemas.microsoft.com/office/drawing/2014/main" id="{A706D7DD-2E1D-AA4A-B0EA-55401041B939}"/>
              </a:ext>
            </a:extLst>
          </p:cNvPr>
          <p:cNvSpPr>
            <a:spLocks noGrp="1"/>
          </p:cNvSpPr>
          <p:nvPr>
            <p:ph type="subTitle" idx="1"/>
          </p:nvPr>
        </p:nvSpPr>
        <p:spPr>
          <a:xfrm>
            <a:off x="463060" y="5072419"/>
            <a:ext cx="6672000" cy="107852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a:extLst>
              <a:ext uri="{FF2B5EF4-FFF2-40B4-BE49-F238E27FC236}">
                <a16:creationId xmlns:a16="http://schemas.microsoft.com/office/drawing/2014/main" id="{6F704AD3-BB8E-684E-A017-14FF8123AB53}"/>
              </a:ext>
            </a:extLst>
          </p:cNvPr>
          <p:cNvSpPr txBox="1">
            <a:spLocks/>
          </p:cNvSpPr>
          <p:nvPr userDrawn="1"/>
        </p:nvSpPr>
        <p:spPr>
          <a:xfrm>
            <a:off x="463060" y="356029"/>
            <a:ext cx="9753600" cy="3911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b="1">
                <a:solidFill>
                  <a:schemeClr val="tx1"/>
                </a:solidFill>
              </a:rPr>
              <a:t>Ministry of Agriculture, Food and Rural Affairs</a:t>
            </a:r>
          </a:p>
        </p:txBody>
      </p:sp>
      <p:pic>
        <p:nvPicPr>
          <p:cNvPr id="13" name="Picture 12">
            <a:extLst>
              <a:ext uri="{FF2B5EF4-FFF2-40B4-BE49-F238E27FC236}">
                <a16:creationId xmlns:a16="http://schemas.microsoft.com/office/drawing/2014/main" id="{3678B50F-C948-C14D-86D4-6410DFC66B7B}"/>
              </a:ext>
            </a:extLst>
          </p:cNvPr>
          <p:cNvPicPr>
            <a:picLocks noChangeAspect="1"/>
          </p:cNvPicPr>
          <p:nvPr userDrawn="1"/>
        </p:nvPicPr>
        <p:blipFill>
          <a:blip r:embed="rId4"/>
          <a:stretch>
            <a:fillRect/>
          </a:stretch>
        </p:blipFill>
        <p:spPr>
          <a:xfrm>
            <a:off x="9826581" y="6204430"/>
            <a:ext cx="2178571" cy="653571"/>
          </a:xfrm>
          <a:prstGeom prst="rect">
            <a:avLst/>
          </a:prstGeom>
        </p:spPr>
      </p:pic>
    </p:spTree>
    <p:extLst>
      <p:ext uri="{BB962C8B-B14F-4D97-AF65-F5344CB8AC3E}">
        <p14:creationId xmlns:p14="http://schemas.microsoft.com/office/powerpoint/2010/main" val="2396678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1_Colour 2">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02F88AE-7375-7F45-A50C-A6D8BF36E00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1585"/>
            <a:ext cx="12186364" cy="6854830"/>
          </a:xfrm>
          <a:prstGeom prst="rect">
            <a:avLst/>
          </a:prstGeom>
        </p:spPr>
      </p:pic>
      <p:sp>
        <p:nvSpPr>
          <p:cNvPr id="6" name="Slide Number Placeholder 2">
            <a:extLst>
              <a:ext uri="{FF2B5EF4-FFF2-40B4-BE49-F238E27FC236}">
                <a16:creationId xmlns:a16="http://schemas.microsoft.com/office/drawing/2014/main" id="{59E10765-B2B9-6849-97CD-6834B40B1494}"/>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09D8743F-4962-C04A-A188-9FD5792931EB}"/>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r>
              <a:rPr lang="en-US"/>
              <a:t>Presentation Name</a:t>
            </a:r>
          </a:p>
        </p:txBody>
      </p:sp>
      <p:sp>
        <p:nvSpPr>
          <p:cNvPr id="8" name="Title 1">
            <a:extLst>
              <a:ext uri="{FF2B5EF4-FFF2-40B4-BE49-F238E27FC236}">
                <a16:creationId xmlns:a16="http://schemas.microsoft.com/office/drawing/2014/main" id="{0810F048-C556-6F40-A4A8-768A49E212C7}"/>
              </a:ext>
            </a:extLst>
          </p:cNvPr>
          <p:cNvSpPr>
            <a:spLocks noGrp="1"/>
          </p:cNvSpPr>
          <p:nvPr>
            <p:ph type="ctrTitle"/>
          </p:nvPr>
        </p:nvSpPr>
        <p:spPr>
          <a:xfrm>
            <a:off x="463059" y="3841209"/>
            <a:ext cx="6812167" cy="1134041"/>
          </a:xfrm>
        </p:spPr>
        <p:txBody>
          <a:bodyPr anchor="t">
            <a:normAutofit/>
          </a:bodyPr>
          <a:lstStyle>
            <a:lvl1pPr algn="l">
              <a:defRPr sz="4000">
                <a:solidFill>
                  <a:schemeClr val="tx1"/>
                </a:solidFill>
              </a:defRPr>
            </a:lvl1pPr>
          </a:lstStyle>
          <a:p>
            <a:r>
              <a:rPr lang="en-US"/>
              <a:t>Click to edit Master title style</a:t>
            </a:r>
          </a:p>
        </p:txBody>
      </p:sp>
      <p:sp>
        <p:nvSpPr>
          <p:cNvPr id="9" name="Subtitle 2">
            <a:extLst>
              <a:ext uri="{FF2B5EF4-FFF2-40B4-BE49-F238E27FC236}">
                <a16:creationId xmlns:a16="http://schemas.microsoft.com/office/drawing/2014/main" id="{A3595CDF-E030-324C-B3E4-B48887AB9877}"/>
              </a:ext>
            </a:extLst>
          </p:cNvPr>
          <p:cNvSpPr>
            <a:spLocks noGrp="1"/>
          </p:cNvSpPr>
          <p:nvPr>
            <p:ph type="subTitle" idx="1"/>
          </p:nvPr>
        </p:nvSpPr>
        <p:spPr>
          <a:xfrm>
            <a:off x="463060" y="5072419"/>
            <a:ext cx="6672000" cy="107852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a:extLst>
              <a:ext uri="{FF2B5EF4-FFF2-40B4-BE49-F238E27FC236}">
                <a16:creationId xmlns:a16="http://schemas.microsoft.com/office/drawing/2014/main" id="{D7535CDD-63EE-E946-81F0-2A2A5E0C8A81}"/>
              </a:ext>
            </a:extLst>
          </p:cNvPr>
          <p:cNvSpPr txBox="1">
            <a:spLocks/>
          </p:cNvSpPr>
          <p:nvPr userDrawn="1"/>
        </p:nvSpPr>
        <p:spPr>
          <a:xfrm>
            <a:off x="463060" y="356029"/>
            <a:ext cx="9753600" cy="3911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tx1"/>
                </a:solidFill>
              </a:rPr>
              <a:t>Insert ministry name here</a:t>
            </a:r>
          </a:p>
        </p:txBody>
      </p:sp>
      <p:pic>
        <p:nvPicPr>
          <p:cNvPr id="11" name="Picture 10">
            <a:extLst>
              <a:ext uri="{FF2B5EF4-FFF2-40B4-BE49-F238E27FC236}">
                <a16:creationId xmlns:a16="http://schemas.microsoft.com/office/drawing/2014/main" id="{F0F7977B-847E-5C4C-878F-6C67C2BF8D0C}"/>
              </a:ext>
            </a:extLst>
          </p:cNvPr>
          <p:cNvPicPr>
            <a:picLocks noChangeAspect="1"/>
          </p:cNvPicPr>
          <p:nvPr userDrawn="1"/>
        </p:nvPicPr>
        <p:blipFill>
          <a:blip r:embed="rId4"/>
          <a:stretch>
            <a:fillRect/>
          </a:stretch>
        </p:blipFill>
        <p:spPr>
          <a:xfrm>
            <a:off x="9826582" y="6202845"/>
            <a:ext cx="2178569" cy="653571"/>
          </a:xfrm>
          <a:prstGeom prst="rect">
            <a:avLst/>
          </a:prstGeom>
        </p:spPr>
      </p:pic>
    </p:spTree>
    <p:extLst>
      <p:ext uri="{BB962C8B-B14F-4D97-AF65-F5344CB8AC3E}">
        <p14:creationId xmlns:p14="http://schemas.microsoft.com/office/powerpoint/2010/main" val="3648678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1_Colour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F78F29-75E8-9A46-9CEF-E796EED9CB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sp>
        <p:nvSpPr>
          <p:cNvPr id="6" name="Slide Number Placeholder 2">
            <a:extLst>
              <a:ext uri="{FF2B5EF4-FFF2-40B4-BE49-F238E27FC236}">
                <a16:creationId xmlns:a16="http://schemas.microsoft.com/office/drawing/2014/main" id="{57B71AC3-92F3-FB45-9FC4-E4624C41E64E}"/>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97BF2019-E31E-7841-A51B-052B3631DB5F}"/>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r>
              <a:rPr lang="en-US"/>
              <a:t>Presentation Name</a:t>
            </a:r>
          </a:p>
        </p:txBody>
      </p:sp>
      <p:sp>
        <p:nvSpPr>
          <p:cNvPr id="8" name="Title 1">
            <a:extLst>
              <a:ext uri="{FF2B5EF4-FFF2-40B4-BE49-F238E27FC236}">
                <a16:creationId xmlns:a16="http://schemas.microsoft.com/office/drawing/2014/main" id="{27B2D072-8CF4-F040-B5C2-886BDDB917EC}"/>
              </a:ext>
            </a:extLst>
          </p:cNvPr>
          <p:cNvSpPr>
            <a:spLocks noGrp="1"/>
          </p:cNvSpPr>
          <p:nvPr>
            <p:ph type="ctrTitle"/>
          </p:nvPr>
        </p:nvSpPr>
        <p:spPr>
          <a:xfrm>
            <a:off x="463059" y="3841209"/>
            <a:ext cx="6812167" cy="1134041"/>
          </a:xfrm>
        </p:spPr>
        <p:txBody>
          <a:bodyPr anchor="t">
            <a:normAutofit/>
          </a:bodyPr>
          <a:lstStyle>
            <a:lvl1pPr algn="l">
              <a:defRPr sz="4000">
                <a:solidFill>
                  <a:schemeClr val="tx1"/>
                </a:solidFill>
              </a:defRPr>
            </a:lvl1pPr>
          </a:lstStyle>
          <a:p>
            <a:r>
              <a:rPr lang="en-US"/>
              <a:t>Click to edit Master title style</a:t>
            </a:r>
          </a:p>
        </p:txBody>
      </p:sp>
      <p:sp>
        <p:nvSpPr>
          <p:cNvPr id="9" name="Subtitle 2">
            <a:extLst>
              <a:ext uri="{FF2B5EF4-FFF2-40B4-BE49-F238E27FC236}">
                <a16:creationId xmlns:a16="http://schemas.microsoft.com/office/drawing/2014/main" id="{8269EFE1-7F98-A74E-BAA9-DF143E6DFE1A}"/>
              </a:ext>
            </a:extLst>
          </p:cNvPr>
          <p:cNvSpPr>
            <a:spLocks noGrp="1"/>
          </p:cNvSpPr>
          <p:nvPr>
            <p:ph type="subTitle" idx="1"/>
          </p:nvPr>
        </p:nvSpPr>
        <p:spPr>
          <a:xfrm>
            <a:off x="463060" y="5072419"/>
            <a:ext cx="6672000" cy="107852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a:extLst>
              <a:ext uri="{FF2B5EF4-FFF2-40B4-BE49-F238E27FC236}">
                <a16:creationId xmlns:a16="http://schemas.microsoft.com/office/drawing/2014/main" id="{B53C369F-1838-6045-8F2D-D660524CBD55}"/>
              </a:ext>
            </a:extLst>
          </p:cNvPr>
          <p:cNvSpPr txBox="1">
            <a:spLocks/>
          </p:cNvSpPr>
          <p:nvPr userDrawn="1"/>
        </p:nvSpPr>
        <p:spPr>
          <a:xfrm>
            <a:off x="463060" y="356029"/>
            <a:ext cx="9753600" cy="3911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tx1"/>
                </a:solidFill>
              </a:rPr>
              <a:t>Insert ministry name here</a:t>
            </a:r>
          </a:p>
        </p:txBody>
      </p:sp>
      <p:pic>
        <p:nvPicPr>
          <p:cNvPr id="11" name="Picture 10">
            <a:extLst>
              <a:ext uri="{FF2B5EF4-FFF2-40B4-BE49-F238E27FC236}">
                <a16:creationId xmlns:a16="http://schemas.microsoft.com/office/drawing/2014/main" id="{0B083CD5-E0DB-0B43-8A66-4D196F121722}"/>
              </a:ext>
            </a:extLst>
          </p:cNvPr>
          <p:cNvPicPr>
            <a:picLocks noChangeAspect="1"/>
          </p:cNvPicPr>
          <p:nvPr userDrawn="1"/>
        </p:nvPicPr>
        <p:blipFill>
          <a:blip r:embed="rId4"/>
          <a:stretch>
            <a:fillRect/>
          </a:stretch>
        </p:blipFill>
        <p:spPr>
          <a:xfrm>
            <a:off x="9826582" y="6204430"/>
            <a:ext cx="2178569" cy="653571"/>
          </a:xfrm>
          <a:prstGeom prst="rect">
            <a:avLst/>
          </a:prstGeom>
        </p:spPr>
      </p:pic>
    </p:spTree>
    <p:extLst>
      <p:ext uri="{BB962C8B-B14F-4D97-AF65-F5344CB8AC3E}">
        <p14:creationId xmlns:p14="http://schemas.microsoft.com/office/powerpoint/2010/main" val="3821060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1_Colour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904D84-DFD7-2B4D-8D5C-18DC477F46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sp>
        <p:nvSpPr>
          <p:cNvPr id="6" name="Slide Number Placeholder 2">
            <a:extLst>
              <a:ext uri="{FF2B5EF4-FFF2-40B4-BE49-F238E27FC236}">
                <a16:creationId xmlns:a16="http://schemas.microsoft.com/office/drawing/2014/main" id="{F193C992-7F6B-5249-9FD3-B5E9FC9375C7}"/>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CD5C2E51-FE32-264E-95A7-1A7836576264}"/>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r>
              <a:rPr lang="en-US"/>
              <a:t>Presentation Name</a:t>
            </a:r>
          </a:p>
        </p:txBody>
      </p:sp>
      <p:sp>
        <p:nvSpPr>
          <p:cNvPr id="8" name="Title 1">
            <a:extLst>
              <a:ext uri="{FF2B5EF4-FFF2-40B4-BE49-F238E27FC236}">
                <a16:creationId xmlns:a16="http://schemas.microsoft.com/office/drawing/2014/main" id="{AF99D8E7-6984-6744-801F-406449F41DBA}"/>
              </a:ext>
            </a:extLst>
          </p:cNvPr>
          <p:cNvSpPr>
            <a:spLocks noGrp="1"/>
          </p:cNvSpPr>
          <p:nvPr>
            <p:ph type="ctrTitle"/>
          </p:nvPr>
        </p:nvSpPr>
        <p:spPr>
          <a:xfrm>
            <a:off x="463059" y="3841209"/>
            <a:ext cx="6812167" cy="1134041"/>
          </a:xfrm>
        </p:spPr>
        <p:txBody>
          <a:bodyPr anchor="t">
            <a:normAutofit/>
          </a:bodyPr>
          <a:lstStyle>
            <a:lvl1pPr algn="l">
              <a:defRPr sz="4000">
                <a:solidFill>
                  <a:schemeClr val="tx1"/>
                </a:solidFill>
              </a:defRPr>
            </a:lvl1pPr>
          </a:lstStyle>
          <a:p>
            <a:r>
              <a:rPr lang="en-US"/>
              <a:t>Click to edit Master title style</a:t>
            </a:r>
          </a:p>
        </p:txBody>
      </p:sp>
      <p:sp>
        <p:nvSpPr>
          <p:cNvPr id="9" name="Subtitle 2">
            <a:extLst>
              <a:ext uri="{FF2B5EF4-FFF2-40B4-BE49-F238E27FC236}">
                <a16:creationId xmlns:a16="http://schemas.microsoft.com/office/drawing/2014/main" id="{1790899D-22FE-1448-8950-F38A2C84ADEE}"/>
              </a:ext>
            </a:extLst>
          </p:cNvPr>
          <p:cNvSpPr>
            <a:spLocks noGrp="1"/>
          </p:cNvSpPr>
          <p:nvPr>
            <p:ph type="subTitle" idx="1"/>
          </p:nvPr>
        </p:nvSpPr>
        <p:spPr>
          <a:xfrm>
            <a:off x="463060" y="5072419"/>
            <a:ext cx="6672000" cy="107852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a:extLst>
              <a:ext uri="{FF2B5EF4-FFF2-40B4-BE49-F238E27FC236}">
                <a16:creationId xmlns:a16="http://schemas.microsoft.com/office/drawing/2014/main" id="{40DF24ED-0785-7344-A7C0-1A474CF8EEAF}"/>
              </a:ext>
            </a:extLst>
          </p:cNvPr>
          <p:cNvSpPr txBox="1">
            <a:spLocks/>
          </p:cNvSpPr>
          <p:nvPr userDrawn="1"/>
        </p:nvSpPr>
        <p:spPr>
          <a:xfrm>
            <a:off x="463060" y="356029"/>
            <a:ext cx="9753600" cy="3911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Insert ministry name here</a:t>
            </a:r>
          </a:p>
        </p:txBody>
      </p:sp>
      <p:pic>
        <p:nvPicPr>
          <p:cNvPr id="11" name="Picture 10">
            <a:extLst>
              <a:ext uri="{FF2B5EF4-FFF2-40B4-BE49-F238E27FC236}">
                <a16:creationId xmlns:a16="http://schemas.microsoft.com/office/drawing/2014/main" id="{8073920A-8E92-974E-8DFD-59B4CBA8CBCA}"/>
              </a:ext>
            </a:extLst>
          </p:cNvPr>
          <p:cNvPicPr>
            <a:picLocks noChangeAspect="1"/>
          </p:cNvPicPr>
          <p:nvPr userDrawn="1"/>
        </p:nvPicPr>
        <p:blipFill>
          <a:blip r:embed="rId4"/>
          <a:stretch>
            <a:fillRect/>
          </a:stretch>
        </p:blipFill>
        <p:spPr>
          <a:xfrm>
            <a:off x="9826582" y="6204430"/>
            <a:ext cx="2178569" cy="653571"/>
          </a:xfrm>
          <a:prstGeom prst="rect">
            <a:avLst/>
          </a:prstGeom>
        </p:spPr>
      </p:pic>
    </p:spTree>
    <p:extLst>
      <p:ext uri="{BB962C8B-B14F-4D97-AF65-F5344CB8AC3E}">
        <p14:creationId xmlns:p14="http://schemas.microsoft.com/office/powerpoint/2010/main" val="2753127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1_Colour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904D84-DFD7-2B4D-8D5C-18DC477F460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sp>
        <p:nvSpPr>
          <p:cNvPr id="6" name="Slide Number Placeholder 2">
            <a:extLst>
              <a:ext uri="{FF2B5EF4-FFF2-40B4-BE49-F238E27FC236}">
                <a16:creationId xmlns:a16="http://schemas.microsoft.com/office/drawing/2014/main" id="{F193C992-7F6B-5249-9FD3-B5E9FC9375C7}"/>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CD5C2E51-FE32-264E-95A7-1A7836576264}"/>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endParaRPr lang="en-US"/>
          </a:p>
        </p:txBody>
      </p:sp>
      <p:sp>
        <p:nvSpPr>
          <p:cNvPr id="8" name="Title 1">
            <a:extLst>
              <a:ext uri="{FF2B5EF4-FFF2-40B4-BE49-F238E27FC236}">
                <a16:creationId xmlns:a16="http://schemas.microsoft.com/office/drawing/2014/main" id="{AF99D8E7-6984-6744-801F-406449F41DBA}"/>
              </a:ext>
            </a:extLst>
          </p:cNvPr>
          <p:cNvSpPr>
            <a:spLocks noGrp="1"/>
          </p:cNvSpPr>
          <p:nvPr>
            <p:ph type="ctrTitle" hasCustomPrompt="1"/>
          </p:nvPr>
        </p:nvSpPr>
        <p:spPr>
          <a:xfrm>
            <a:off x="463059" y="3841209"/>
            <a:ext cx="6812167" cy="1134041"/>
          </a:xfrm>
        </p:spPr>
        <p:txBody>
          <a:bodyPr anchor="t">
            <a:normAutofit/>
          </a:bodyPr>
          <a:lstStyle>
            <a:lvl1pPr algn="l">
              <a:defRPr sz="4000">
                <a:solidFill>
                  <a:schemeClr val="tx1"/>
                </a:solidFill>
              </a:defRPr>
            </a:lvl1pPr>
          </a:lstStyle>
          <a:p>
            <a:r>
              <a:rPr lang="en-US"/>
              <a:t>Presentation Title</a:t>
            </a:r>
          </a:p>
        </p:txBody>
      </p:sp>
      <p:sp>
        <p:nvSpPr>
          <p:cNvPr id="9" name="Subtitle 2">
            <a:extLst>
              <a:ext uri="{FF2B5EF4-FFF2-40B4-BE49-F238E27FC236}">
                <a16:creationId xmlns:a16="http://schemas.microsoft.com/office/drawing/2014/main" id="{1790899D-22FE-1448-8950-F38A2C84ADEE}"/>
              </a:ext>
            </a:extLst>
          </p:cNvPr>
          <p:cNvSpPr>
            <a:spLocks noGrp="1"/>
          </p:cNvSpPr>
          <p:nvPr>
            <p:ph type="subTitle" idx="1"/>
          </p:nvPr>
        </p:nvSpPr>
        <p:spPr>
          <a:xfrm>
            <a:off x="463060" y="5072419"/>
            <a:ext cx="6672000" cy="107852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Government of Ontario" title="Ontario">
            <a:extLst>
              <a:ext uri="{FF2B5EF4-FFF2-40B4-BE49-F238E27FC236}">
                <a16:creationId xmlns:a16="http://schemas.microsoft.com/office/drawing/2014/main" id="{8073920A-8E92-974E-8DFD-59B4CBA8CBCA}"/>
              </a:ext>
            </a:extLst>
          </p:cNvPr>
          <p:cNvPicPr>
            <a:picLocks noChangeAspect="1"/>
          </p:cNvPicPr>
          <p:nvPr userDrawn="1"/>
        </p:nvPicPr>
        <p:blipFill>
          <a:blip r:embed="rId4"/>
          <a:stretch>
            <a:fillRect/>
          </a:stretch>
        </p:blipFill>
        <p:spPr>
          <a:xfrm>
            <a:off x="9826582" y="6204430"/>
            <a:ext cx="2178569" cy="653571"/>
          </a:xfrm>
          <a:prstGeom prst="rect">
            <a:avLst/>
          </a:prstGeom>
        </p:spPr>
      </p:pic>
      <p:sp>
        <p:nvSpPr>
          <p:cNvPr id="12" name="Text Placeholder 5">
            <a:extLst>
              <a:ext uri="{FF2B5EF4-FFF2-40B4-BE49-F238E27FC236}">
                <a16:creationId xmlns:a16="http://schemas.microsoft.com/office/drawing/2014/main" id="{EF3C4EA2-B898-1945-8490-A14ED4AF2CE7}"/>
              </a:ext>
            </a:extLst>
          </p:cNvPr>
          <p:cNvSpPr>
            <a:spLocks noGrp="1"/>
          </p:cNvSpPr>
          <p:nvPr>
            <p:ph type="body" sz="quarter" idx="12" hasCustomPrompt="1"/>
          </p:nvPr>
        </p:nvSpPr>
        <p:spPr>
          <a:xfrm>
            <a:off x="463059" y="358637"/>
            <a:ext cx="9753109" cy="449629"/>
          </a:xfrm>
        </p:spPr>
        <p:txBody>
          <a:bodyPr>
            <a:normAutofit/>
          </a:bodyPr>
          <a:lstStyle>
            <a:lvl1pPr>
              <a:defRPr sz="1200">
                <a:solidFill>
                  <a:schemeClr val="bg1"/>
                </a:solidFill>
              </a:defRPr>
            </a:lvl1pPr>
            <a:lvl2pPr marL="457200" indent="0">
              <a:buNone/>
              <a:defRPr/>
            </a:lvl2pPr>
          </a:lstStyle>
          <a:p>
            <a:pPr lvl="0"/>
            <a:r>
              <a:rPr lang="en-US"/>
              <a:t>Insert ministry name here</a:t>
            </a:r>
          </a:p>
        </p:txBody>
      </p:sp>
    </p:spTree>
    <p:extLst>
      <p:ext uri="{BB962C8B-B14F-4D97-AF65-F5344CB8AC3E}">
        <p14:creationId xmlns:p14="http://schemas.microsoft.com/office/powerpoint/2010/main" val="3172608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2_Colou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0DCBB0-8569-9C4D-A3EE-ECDA4C8D50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2">
            <a:extLst>
              <a:ext uri="{FF2B5EF4-FFF2-40B4-BE49-F238E27FC236}">
                <a16:creationId xmlns:a16="http://schemas.microsoft.com/office/drawing/2014/main" id="{6E17E0B3-F2EE-2444-8FEA-6E757B652DF6}"/>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210427CD-5255-6F44-BE21-49B0A957F597}"/>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r>
              <a:rPr lang="en-US"/>
              <a:t>Presentation Name</a:t>
            </a:r>
          </a:p>
        </p:txBody>
      </p:sp>
      <p:sp>
        <p:nvSpPr>
          <p:cNvPr id="8" name="Title 1">
            <a:extLst>
              <a:ext uri="{FF2B5EF4-FFF2-40B4-BE49-F238E27FC236}">
                <a16:creationId xmlns:a16="http://schemas.microsoft.com/office/drawing/2014/main" id="{C0F4943C-661C-1D47-BA1C-52018A96E81D}"/>
              </a:ext>
            </a:extLst>
          </p:cNvPr>
          <p:cNvSpPr>
            <a:spLocks noGrp="1"/>
          </p:cNvSpPr>
          <p:nvPr>
            <p:ph type="ctrTitle"/>
          </p:nvPr>
        </p:nvSpPr>
        <p:spPr>
          <a:xfrm>
            <a:off x="463059" y="3841209"/>
            <a:ext cx="6812167" cy="1134041"/>
          </a:xfrm>
        </p:spPr>
        <p:txBody>
          <a:bodyPr anchor="t">
            <a:normAutofit/>
          </a:bodyPr>
          <a:lstStyle>
            <a:lvl1pPr algn="l">
              <a:defRPr sz="4000">
                <a:solidFill>
                  <a:schemeClr val="tx1"/>
                </a:solidFill>
              </a:defRPr>
            </a:lvl1pPr>
          </a:lstStyle>
          <a:p>
            <a:r>
              <a:rPr lang="en-US"/>
              <a:t>Click to edit Master title style</a:t>
            </a:r>
          </a:p>
        </p:txBody>
      </p:sp>
      <p:sp>
        <p:nvSpPr>
          <p:cNvPr id="9" name="Subtitle 2">
            <a:extLst>
              <a:ext uri="{FF2B5EF4-FFF2-40B4-BE49-F238E27FC236}">
                <a16:creationId xmlns:a16="http://schemas.microsoft.com/office/drawing/2014/main" id="{872DB1DB-4C55-1746-91D7-F4A350149628}"/>
              </a:ext>
            </a:extLst>
          </p:cNvPr>
          <p:cNvSpPr>
            <a:spLocks noGrp="1"/>
          </p:cNvSpPr>
          <p:nvPr>
            <p:ph type="subTitle" idx="1"/>
          </p:nvPr>
        </p:nvSpPr>
        <p:spPr>
          <a:xfrm>
            <a:off x="463060" y="5072419"/>
            <a:ext cx="6672000" cy="107852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a:extLst>
              <a:ext uri="{FF2B5EF4-FFF2-40B4-BE49-F238E27FC236}">
                <a16:creationId xmlns:a16="http://schemas.microsoft.com/office/drawing/2014/main" id="{5CDA2B6F-2610-9F43-890D-A157B18C8F9A}"/>
              </a:ext>
            </a:extLst>
          </p:cNvPr>
          <p:cNvSpPr txBox="1">
            <a:spLocks/>
          </p:cNvSpPr>
          <p:nvPr userDrawn="1"/>
        </p:nvSpPr>
        <p:spPr>
          <a:xfrm>
            <a:off x="463060" y="356029"/>
            <a:ext cx="9753600" cy="3911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tx1"/>
                </a:solidFill>
              </a:rPr>
              <a:t>Insert ministry name here</a:t>
            </a:r>
          </a:p>
        </p:txBody>
      </p:sp>
      <p:pic>
        <p:nvPicPr>
          <p:cNvPr id="11" name="Picture 10">
            <a:extLst>
              <a:ext uri="{FF2B5EF4-FFF2-40B4-BE49-F238E27FC236}">
                <a16:creationId xmlns:a16="http://schemas.microsoft.com/office/drawing/2014/main" id="{33EB3B4E-83BD-FF43-9B8A-C4B0629DECD2}"/>
              </a:ext>
            </a:extLst>
          </p:cNvPr>
          <p:cNvPicPr>
            <a:picLocks noChangeAspect="1"/>
          </p:cNvPicPr>
          <p:nvPr userDrawn="1"/>
        </p:nvPicPr>
        <p:blipFill>
          <a:blip r:embed="rId4"/>
          <a:stretch>
            <a:fillRect/>
          </a:stretch>
        </p:blipFill>
        <p:spPr>
          <a:xfrm>
            <a:off x="9826582" y="6204429"/>
            <a:ext cx="2178569" cy="653570"/>
          </a:xfrm>
          <a:prstGeom prst="rect">
            <a:avLst/>
          </a:prstGeom>
        </p:spPr>
      </p:pic>
    </p:spTree>
    <p:extLst>
      <p:ext uri="{BB962C8B-B14F-4D97-AF65-F5344CB8AC3E}">
        <p14:creationId xmlns:p14="http://schemas.microsoft.com/office/powerpoint/2010/main" val="8071899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2_Colou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F2FE0D-F130-3E45-AE7B-FF55DFDCCA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sp>
        <p:nvSpPr>
          <p:cNvPr id="6" name="Slide Number Placeholder 2">
            <a:extLst>
              <a:ext uri="{FF2B5EF4-FFF2-40B4-BE49-F238E27FC236}">
                <a16:creationId xmlns:a16="http://schemas.microsoft.com/office/drawing/2014/main" id="{C3EE4135-566B-3E49-9F74-9274CC9C7A9F}"/>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D6D5BEBE-9985-EE4A-847A-D3158754E8E4}"/>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r>
              <a:rPr lang="en-US"/>
              <a:t>Presentation Name</a:t>
            </a:r>
          </a:p>
        </p:txBody>
      </p:sp>
      <p:sp>
        <p:nvSpPr>
          <p:cNvPr id="8" name="Title 1">
            <a:extLst>
              <a:ext uri="{FF2B5EF4-FFF2-40B4-BE49-F238E27FC236}">
                <a16:creationId xmlns:a16="http://schemas.microsoft.com/office/drawing/2014/main" id="{192F6EFA-A478-CB4C-9D06-347675245782}"/>
              </a:ext>
            </a:extLst>
          </p:cNvPr>
          <p:cNvSpPr>
            <a:spLocks noGrp="1"/>
          </p:cNvSpPr>
          <p:nvPr>
            <p:ph type="ctrTitle"/>
          </p:nvPr>
        </p:nvSpPr>
        <p:spPr>
          <a:xfrm>
            <a:off x="463059" y="3841209"/>
            <a:ext cx="6812167" cy="1134041"/>
          </a:xfrm>
        </p:spPr>
        <p:txBody>
          <a:bodyPr anchor="t">
            <a:normAutofit/>
          </a:bodyPr>
          <a:lstStyle>
            <a:lvl1pPr algn="l">
              <a:defRPr sz="4000">
                <a:solidFill>
                  <a:schemeClr val="tx1"/>
                </a:solidFill>
              </a:defRPr>
            </a:lvl1pPr>
          </a:lstStyle>
          <a:p>
            <a:r>
              <a:rPr lang="en-US"/>
              <a:t>Click to edit Master title style</a:t>
            </a:r>
          </a:p>
        </p:txBody>
      </p:sp>
      <p:sp>
        <p:nvSpPr>
          <p:cNvPr id="9" name="Subtitle 2">
            <a:extLst>
              <a:ext uri="{FF2B5EF4-FFF2-40B4-BE49-F238E27FC236}">
                <a16:creationId xmlns:a16="http://schemas.microsoft.com/office/drawing/2014/main" id="{129CB3EE-894C-3F4A-A648-530BCB4CACBF}"/>
              </a:ext>
            </a:extLst>
          </p:cNvPr>
          <p:cNvSpPr>
            <a:spLocks noGrp="1"/>
          </p:cNvSpPr>
          <p:nvPr>
            <p:ph type="subTitle" idx="1"/>
          </p:nvPr>
        </p:nvSpPr>
        <p:spPr>
          <a:xfrm>
            <a:off x="463060" y="5072419"/>
            <a:ext cx="6672000" cy="107852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a:extLst>
              <a:ext uri="{FF2B5EF4-FFF2-40B4-BE49-F238E27FC236}">
                <a16:creationId xmlns:a16="http://schemas.microsoft.com/office/drawing/2014/main" id="{0C406DE8-1FDB-0E43-9483-0608527633C3}"/>
              </a:ext>
            </a:extLst>
          </p:cNvPr>
          <p:cNvSpPr txBox="1">
            <a:spLocks/>
          </p:cNvSpPr>
          <p:nvPr userDrawn="1"/>
        </p:nvSpPr>
        <p:spPr>
          <a:xfrm>
            <a:off x="463060" y="356029"/>
            <a:ext cx="9753600" cy="3911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tx1"/>
                </a:solidFill>
              </a:rPr>
              <a:t>Insert ministry name here</a:t>
            </a:r>
          </a:p>
        </p:txBody>
      </p:sp>
      <p:pic>
        <p:nvPicPr>
          <p:cNvPr id="11" name="Picture 10">
            <a:extLst>
              <a:ext uri="{FF2B5EF4-FFF2-40B4-BE49-F238E27FC236}">
                <a16:creationId xmlns:a16="http://schemas.microsoft.com/office/drawing/2014/main" id="{EF2CB9DF-D690-D849-AB58-787DF0B87892}"/>
              </a:ext>
            </a:extLst>
          </p:cNvPr>
          <p:cNvPicPr>
            <a:picLocks noChangeAspect="1"/>
          </p:cNvPicPr>
          <p:nvPr userDrawn="1"/>
        </p:nvPicPr>
        <p:blipFill>
          <a:blip r:embed="rId4"/>
          <a:stretch>
            <a:fillRect/>
          </a:stretch>
        </p:blipFill>
        <p:spPr>
          <a:xfrm>
            <a:off x="9826583" y="6204429"/>
            <a:ext cx="2178567" cy="653570"/>
          </a:xfrm>
          <a:prstGeom prst="rect">
            <a:avLst/>
          </a:prstGeom>
        </p:spPr>
      </p:pic>
    </p:spTree>
    <p:extLst>
      <p:ext uri="{BB962C8B-B14F-4D97-AF65-F5344CB8AC3E}">
        <p14:creationId xmlns:p14="http://schemas.microsoft.com/office/powerpoint/2010/main" val="1702129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2_Colour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CE621E-D667-E846-8513-550A8F1AB5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sp>
        <p:nvSpPr>
          <p:cNvPr id="6" name="Slide Number Placeholder 2">
            <a:extLst>
              <a:ext uri="{FF2B5EF4-FFF2-40B4-BE49-F238E27FC236}">
                <a16:creationId xmlns:a16="http://schemas.microsoft.com/office/drawing/2014/main" id="{3C82B1AF-FF4A-A848-8FE7-537916D5A08D}"/>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DFC3EB0C-CC67-FC43-A919-F9D143172917}"/>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r>
              <a:rPr lang="en-US"/>
              <a:t>Presentation Name</a:t>
            </a:r>
          </a:p>
        </p:txBody>
      </p:sp>
      <p:sp>
        <p:nvSpPr>
          <p:cNvPr id="8" name="Title 1">
            <a:extLst>
              <a:ext uri="{FF2B5EF4-FFF2-40B4-BE49-F238E27FC236}">
                <a16:creationId xmlns:a16="http://schemas.microsoft.com/office/drawing/2014/main" id="{DE26A2F5-8C77-794D-9C42-1B4A4DFCE63B}"/>
              </a:ext>
            </a:extLst>
          </p:cNvPr>
          <p:cNvSpPr>
            <a:spLocks noGrp="1"/>
          </p:cNvSpPr>
          <p:nvPr>
            <p:ph type="ctrTitle"/>
          </p:nvPr>
        </p:nvSpPr>
        <p:spPr>
          <a:xfrm>
            <a:off x="463059" y="3841209"/>
            <a:ext cx="6812167" cy="1134041"/>
          </a:xfrm>
        </p:spPr>
        <p:txBody>
          <a:bodyPr anchor="t">
            <a:normAutofit/>
          </a:bodyPr>
          <a:lstStyle>
            <a:lvl1pPr algn="l">
              <a:defRPr sz="4000">
                <a:solidFill>
                  <a:schemeClr val="tx1"/>
                </a:solidFill>
              </a:defRPr>
            </a:lvl1pPr>
          </a:lstStyle>
          <a:p>
            <a:r>
              <a:rPr lang="en-US"/>
              <a:t>Click to edit Master title style</a:t>
            </a:r>
          </a:p>
        </p:txBody>
      </p:sp>
      <p:sp>
        <p:nvSpPr>
          <p:cNvPr id="9" name="Subtitle 2">
            <a:extLst>
              <a:ext uri="{FF2B5EF4-FFF2-40B4-BE49-F238E27FC236}">
                <a16:creationId xmlns:a16="http://schemas.microsoft.com/office/drawing/2014/main" id="{491CE617-B42F-7746-9C11-60209FD6D0B9}"/>
              </a:ext>
            </a:extLst>
          </p:cNvPr>
          <p:cNvSpPr>
            <a:spLocks noGrp="1"/>
          </p:cNvSpPr>
          <p:nvPr>
            <p:ph type="subTitle" idx="1"/>
          </p:nvPr>
        </p:nvSpPr>
        <p:spPr>
          <a:xfrm>
            <a:off x="463060" y="5072419"/>
            <a:ext cx="6672000" cy="107852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a:extLst>
              <a:ext uri="{FF2B5EF4-FFF2-40B4-BE49-F238E27FC236}">
                <a16:creationId xmlns:a16="http://schemas.microsoft.com/office/drawing/2014/main" id="{9BEA3D81-F158-9747-B95C-E0E10255220C}"/>
              </a:ext>
            </a:extLst>
          </p:cNvPr>
          <p:cNvSpPr txBox="1">
            <a:spLocks/>
          </p:cNvSpPr>
          <p:nvPr userDrawn="1"/>
        </p:nvSpPr>
        <p:spPr>
          <a:xfrm>
            <a:off x="463060" y="356029"/>
            <a:ext cx="9753600" cy="3911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tx1"/>
                </a:solidFill>
              </a:rPr>
              <a:t>Insert ministry name here</a:t>
            </a:r>
          </a:p>
        </p:txBody>
      </p:sp>
      <p:pic>
        <p:nvPicPr>
          <p:cNvPr id="11" name="Picture 10">
            <a:extLst>
              <a:ext uri="{FF2B5EF4-FFF2-40B4-BE49-F238E27FC236}">
                <a16:creationId xmlns:a16="http://schemas.microsoft.com/office/drawing/2014/main" id="{3DD172D3-EE5A-0C46-8EC6-7131DA50BEBD}"/>
              </a:ext>
            </a:extLst>
          </p:cNvPr>
          <p:cNvPicPr>
            <a:picLocks noChangeAspect="1"/>
          </p:cNvPicPr>
          <p:nvPr userDrawn="1"/>
        </p:nvPicPr>
        <p:blipFill>
          <a:blip r:embed="rId4"/>
          <a:stretch>
            <a:fillRect/>
          </a:stretch>
        </p:blipFill>
        <p:spPr>
          <a:xfrm>
            <a:off x="9826583" y="6204429"/>
            <a:ext cx="2178567" cy="653570"/>
          </a:xfrm>
          <a:prstGeom prst="rect">
            <a:avLst/>
          </a:prstGeom>
        </p:spPr>
      </p:pic>
    </p:spTree>
    <p:extLst>
      <p:ext uri="{BB962C8B-B14F-4D97-AF65-F5344CB8AC3E}">
        <p14:creationId xmlns:p14="http://schemas.microsoft.com/office/powerpoint/2010/main" val="34008233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2_Colour 4">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7D0BCEC4-BFF1-0E4B-A595-F09F1DA9FB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2">
            <a:extLst>
              <a:ext uri="{FF2B5EF4-FFF2-40B4-BE49-F238E27FC236}">
                <a16:creationId xmlns:a16="http://schemas.microsoft.com/office/drawing/2014/main" id="{8D2F1934-736C-EB4B-B373-CE49C26222D6}"/>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49FE1057-9625-284C-9C69-BEB2A5C6928E}"/>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r>
              <a:rPr lang="en-US"/>
              <a:t>Presentation Name</a:t>
            </a:r>
          </a:p>
        </p:txBody>
      </p:sp>
      <p:sp>
        <p:nvSpPr>
          <p:cNvPr id="8" name="Title 1">
            <a:extLst>
              <a:ext uri="{FF2B5EF4-FFF2-40B4-BE49-F238E27FC236}">
                <a16:creationId xmlns:a16="http://schemas.microsoft.com/office/drawing/2014/main" id="{31F02BF4-C3E4-3642-BA13-18C701101D97}"/>
              </a:ext>
            </a:extLst>
          </p:cNvPr>
          <p:cNvSpPr>
            <a:spLocks noGrp="1"/>
          </p:cNvSpPr>
          <p:nvPr>
            <p:ph type="ctrTitle"/>
          </p:nvPr>
        </p:nvSpPr>
        <p:spPr>
          <a:xfrm>
            <a:off x="463059" y="3841209"/>
            <a:ext cx="6812167" cy="1134041"/>
          </a:xfrm>
        </p:spPr>
        <p:txBody>
          <a:bodyPr anchor="t">
            <a:normAutofit/>
          </a:bodyPr>
          <a:lstStyle>
            <a:lvl1pPr algn="l">
              <a:defRPr sz="4000">
                <a:solidFill>
                  <a:schemeClr val="tx1"/>
                </a:solidFill>
              </a:defRPr>
            </a:lvl1pPr>
          </a:lstStyle>
          <a:p>
            <a:r>
              <a:rPr lang="en-US"/>
              <a:t>Click to edit Master title style</a:t>
            </a:r>
          </a:p>
        </p:txBody>
      </p:sp>
      <p:sp>
        <p:nvSpPr>
          <p:cNvPr id="9" name="Subtitle 2">
            <a:extLst>
              <a:ext uri="{FF2B5EF4-FFF2-40B4-BE49-F238E27FC236}">
                <a16:creationId xmlns:a16="http://schemas.microsoft.com/office/drawing/2014/main" id="{F66126A2-3651-544F-8D2A-C62F805E7920}"/>
              </a:ext>
            </a:extLst>
          </p:cNvPr>
          <p:cNvSpPr>
            <a:spLocks noGrp="1"/>
          </p:cNvSpPr>
          <p:nvPr>
            <p:ph type="subTitle" idx="1"/>
          </p:nvPr>
        </p:nvSpPr>
        <p:spPr>
          <a:xfrm>
            <a:off x="463060" y="5072419"/>
            <a:ext cx="6672000" cy="107852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a:extLst>
              <a:ext uri="{FF2B5EF4-FFF2-40B4-BE49-F238E27FC236}">
                <a16:creationId xmlns:a16="http://schemas.microsoft.com/office/drawing/2014/main" id="{A3643B26-0C77-3240-9A40-0C6679C31B2B}"/>
              </a:ext>
            </a:extLst>
          </p:cNvPr>
          <p:cNvSpPr txBox="1">
            <a:spLocks/>
          </p:cNvSpPr>
          <p:nvPr userDrawn="1"/>
        </p:nvSpPr>
        <p:spPr>
          <a:xfrm>
            <a:off x="463060" y="356029"/>
            <a:ext cx="9753600" cy="39119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Insert ministry name here</a:t>
            </a:r>
          </a:p>
        </p:txBody>
      </p:sp>
      <p:pic>
        <p:nvPicPr>
          <p:cNvPr id="11" name="Picture 10">
            <a:extLst>
              <a:ext uri="{FF2B5EF4-FFF2-40B4-BE49-F238E27FC236}">
                <a16:creationId xmlns:a16="http://schemas.microsoft.com/office/drawing/2014/main" id="{61494FAD-9740-264F-A36E-8E464EFFC0BD}"/>
              </a:ext>
            </a:extLst>
          </p:cNvPr>
          <p:cNvPicPr>
            <a:picLocks noChangeAspect="1"/>
          </p:cNvPicPr>
          <p:nvPr userDrawn="1"/>
        </p:nvPicPr>
        <p:blipFill>
          <a:blip r:embed="rId4"/>
          <a:stretch>
            <a:fillRect/>
          </a:stretch>
        </p:blipFill>
        <p:spPr>
          <a:xfrm>
            <a:off x="9826583" y="6204429"/>
            <a:ext cx="2178567" cy="653570"/>
          </a:xfrm>
          <a:prstGeom prst="rect">
            <a:avLst/>
          </a:prstGeom>
        </p:spPr>
      </p:pic>
    </p:spTree>
    <p:extLst>
      <p:ext uri="{BB962C8B-B14F-4D97-AF65-F5344CB8AC3E}">
        <p14:creationId xmlns:p14="http://schemas.microsoft.com/office/powerpoint/2010/main" val="3584160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3_Colou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0DCBB0-8569-9C4D-A3EE-ECDA4C8D50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sp>
        <p:nvSpPr>
          <p:cNvPr id="6" name="Slide Number Placeholder 2">
            <a:extLst>
              <a:ext uri="{FF2B5EF4-FFF2-40B4-BE49-F238E27FC236}">
                <a16:creationId xmlns:a16="http://schemas.microsoft.com/office/drawing/2014/main" id="{6E17E0B3-F2EE-2444-8FEA-6E757B652DF6}"/>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210427CD-5255-6F44-BE21-49B0A957F597}"/>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r>
              <a:rPr lang="en-US"/>
              <a:t>Presentation Name</a:t>
            </a:r>
          </a:p>
        </p:txBody>
      </p:sp>
      <p:pic>
        <p:nvPicPr>
          <p:cNvPr id="11" name="Picture 10">
            <a:extLst>
              <a:ext uri="{FF2B5EF4-FFF2-40B4-BE49-F238E27FC236}">
                <a16:creationId xmlns:a16="http://schemas.microsoft.com/office/drawing/2014/main" id="{33EB3B4E-83BD-FF43-9B8A-C4B0629DECD2}"/>
              </a:ext>
            </a:extLst>
          </p:cNvPr>
          <p:cNvPicPr>
            <a:picLocks noChangeAspect="1"/>
          </p:cNvPicPr>
          <p:nvPr userDrawn="1"/>
        </p:nvPicPr>
        <p:blipFill>
          <a:blip r:embed="rId4"/>
          <a:stretch>
            <a:fillRect/>
          </a:stretch>
        </p:blipFill>
        <p:spPr>
          <a:xfrm>
            <a:off x="9137459" y="2290939"/>
            <a:ext cx="2935427" cy="880627"/>
          </a:xfrm>
          <a:prstGeom prst="rect">
            <a:avLst/>
          </a:prstGeom>
        </p:spPr>
      </p:pic>
      <p:sp>
        <p:nvSpPr>
          <p:cNvPr id="12" name="Title 1">
            <a:extLst>
              <a:ext uri="{FF2B5EF4-FFF2-40B4-BE49-F238E27FC236}">
                <a16:creationId xmlns:a16="http://schemas.microsoft.com/office/drawing/2014/main" id="{6E62E9AE-1CF7-CC48-A1AD-D9110690C2F9}"/>
              </a:ext>
            </a:extLst>
          </p:cNvPr>
          <p:cNvSpPr>
            <a:spLocks noGrp="1"/>
          </p:cNvSpPr>
          <p:nvPr>
            <p:ph type="ctrTitle"/>
          </p:nvPr>
        </p:nvSpPr>
        <p:spPr>
          <a:xfrm>
            <a:off x="463059" y="479211"/>
            <a:ext cx="6812167" cy="1134041"/>
          </a:xfrm>
        </p:spPr>
        <p:txBody>
          <a:bodyPr anchor="t">
            <a:normAutofit/>
          </a:bodyPr>
          <a:lstStyle>
            <a:lvl1pPr algn="l">
              <a:defRPr sz="4000">
                <a:solidFill>
                  <a:schemeClr val="tx1"/>
                </a:solidFill>
              </a:defRPr>
            </a:lvl1pPr>
          </a:lstStyle>
          <a:p>
            <a:r>
              <a:rPr lang="en-US"/>
              <a:t>Click to edit Master title style</a:t>
            </a:r>
          </a:p>
        </p:txBody>
      </p:sp>
      <p:sp>
        <p:nvSpPr>
          <p:cNvPr id="13" name="Subtitle 2">
            <a:extLst>
              <a:ext uri="{FF2B5EF4-FFF2-40B4-BE49-F238E27FC236}">
                <a16:creationId xmlns:a16="http://schemas.microsoft.com/office/drawing/2014/main" id="{902FDC52-E761-8643-BEDE-601D7100F162}"/>
              </a:ext>
            </a:extLst>
          </p:cNvPr>
          <p:cNvSpPr>
            <a:spLocks noGrp="1"/>
          </p:cNvSpPr>
          <p:nvPr>
            <p:ph type="subTitle" idx="1"/>
          </p:nvPr>
        </p:nvSpPr>
        <p:spPr>
          <a:xfrm>
            <a:off x="463059" y="1710423"/>
            <a:ext cx="7962967" cy="45365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Subtitle 2">
            <a:extLst>
              <a:ext uri="{FF2B5EF4-FFF2-40B4-BE49-F238E27FC236}">
                <a16:creationId xmlns:a16="http://schemas.microsoft.com/office/drawing/2014/main" id="{DD4BE7E6-1CD5-5D4F-A6E0-EA52DABDD941}"/>
              </a:ext>
            </a:extLst>
          </p:cNvPr>
          <p:cNvSpPr txBox="1">
            <a:spLocks/>
          </p:cNvSpPr>
          <p:nvPr userDrawn="1"/>
        </p:nvSpPr>
        <p:spPr>
          <a:xfrm>
            <a:off x="463060" y="2653912"/>
            <a:ext cx="7095981" cy="221369"/>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Insert ministry name here</a:t>
            </a:r>
          </a:p>
        </p:txBody>
      </p:sp>
    </p:spTree>
    <p:extLst>
      <p:ext uri="{BB962C8B-B14F-4D97-AF65-F5344CB8AC3E}">
        <p14:creationId xmlns:p14="http://schemas.microsoft.com/office/powerpoint/2010/main" val="21557201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3_Colou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F2FE0D-F130-3E45-AE7B-FF55DFDCCAC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sp>
        <p:nvSpPr>
          <p:cNvPr id="6" name="Slide Number Placeholder 2">
            <a:extLst>
              <a:ext uri="{FF2B5EF4-FFF2-40B4-BE49-F238E27FC236}">
                <a16:creationId xmlns:a16="http://schemas.microsoft.com/office/drawing/2014/main" id="{C3EE4135-566B-3E49-9F74-9274CC9C7A9F}"/>
              </a:ext>
            </a:extLst>
          </p:cNvPr>
          <p:cNvSpPr>
            <a:spLocks noGrp="1"/>
          </p:cNvSpPr>
          <p:nvPr>
            <p:ph type="sldNum" sz="quarter" idx="10"/>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D6D5BEBE-9985-EE4A-847A-D3158754E8E4}"/>
              </a:ext>
            </a:extLst>
          </p:cNvPr>
          <p:cNvSpPr>
            <a:spLocks noGrp="1"/>
          </p:cNvSpPr>
          <p:nvPr>
            <p:ph type="ftr" sz="quarter" idx="11"/>
          </p:nvPr>
        </p:nvSpPr>
        <p:spPr>
          <a:xfrm>
            <a:off x="1148861" y="6276603"/>
            <a:ext cx="3357551" cy="365125"/>
          </a:xfrm>
        </p:spPr>
        <p:txBody>
          <a:bodyPr/>
          <a:lstStyle>
            <a:lvl1pPr>
              <a:defRPr>
                <a:solidFill>
                  <a:schemeClr val="tx1"/>
                </a:solidFill>
              </a:defRPr>
            </a:lvl1pPr>
          </a:lstStyle>
          <a:p>
            <a:pPr algn="l"/>
            <a:r>
              <a:rPr lang="en-US"/>
              <a:t>Presentation Name</a:t>
            </a:r>
          </a:p>
        </p:txBody>
      </p:sp>
      <p:sp>
        <p:nvSpPr>
          <p:cNvPr id="8" name="Title 1">
            <a:extLst>
              <a:ext uri="{FF2B5EF4-FFF2-40B4-BE49-F238E27FC236}">
                <a16:creationId xmlns:a16="http://schemas.microsoft.com/office/drawing/2014/main" id="{192F6EFA-A478-CB4C-9D06-347675245782}"/>
              </a:ext>
            </a:extLst>
          </p:cNvPr>
          <p:cNvSpPr>
            <a:spLocks noGrp="1"/>
          </p:cNvSpPr>
          <p:nvPr>
            <p:ph type="ctrTitle"/>
          </p:nvPr>
        </p:nvSpPr>
        <p:spPr>
          <a:xfrm>
            <a:off x="463059" y="479211"/>
            <a:ext cx="6812167" cy="1134041"/>
          </a:xfrm>
        </p:spPr>
        <p:txBody>
          <a:bodyPr anchor="t">
            <a:normAutofit/>
          </a:bodyPr>
          <a:lstStyle>
            <a:lvl1pPr algn="l">
              <a:defRPr sz="4000">
                <a:solidFill>
                  <a:schemeClr val="tx1"/>
                </a:solidFill>
              </a:defRPr>
            </a:lvl1pPr>
          </a:lstStyle>
          <a:p>
            <a:r>
              <a:rPr lang="en-US"/>
              <a:t>Click to edit Master title style</a:t>
            </a:r>
          </a:p>
        </p:txBody>
      </p:sp>
      <p:sp>
        <p:nvSpPr>
          <p:cNvPr id="9" name="Subtitle 2">
            <a:extLst>
              <a:ext uri="{FF2B5EF4-FFF2-40B4-BE49-F238E27FC236}">
                <a16:creationId xmlns:a16="http://schemas.microsoft.com/office/drawing/2014/main" id="{129CB3EE-894C-3F4A-A648-530BCB4CACBF}"/>
              </a:ext>
            </a:extLst>
          </p:cNvPr>
          <p:cNvSpPr>
            <a:spLocks noGrp="1"/>
          </p:cNvSpPr>
          <p:nvPr>
            <p:ph type="subTitle" idx="1"/>
          </p:nvPr>
        </p:nvSpPr>
        <p:spPr>
          <a:xfrm>
            <a:off x="463059" y="1710423"/>
            <a:ext cx="7962967" cy="45365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ubtitle 2">
            <a:extLst>
              <a:ext uri="{FF2B5EF4-FFF2-40B4-BE49-F238E27FC236}">
                <a16:creationId xmlns:a16="http://schemas.microsoft.com/office/drawing/2014/main" id="{0C406DE8-1FDB-0E43-9483-0608527633C3}"/>
              </a:ext>
            </a:extLst>
          </p:cNvPr>
          <p:cNvSpPr txBox="1">
            <a:spLocks/>
          </p:cNvSpPr>
          <p:nvPr userDrawn="1"/>
        </p:nvSpPr>
        <p:spPr>
          <a:xfrm>
            <a:off x="463060" y="2653912"/>
            <a:ext cx="7095981" cy="221369"/>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Insert ministry name here</a:t>
            </a:r>
          </a:p>
        </p:txBody>
      </p:sp>
      <p:pic>
        <p:nvPicPr>
          <p:cNvPr id="12" name="Picture 11">
            <a:extLst>
              <a:ext uri="{FF2B5EF4-FFF2-40B4-BE49-F238E27FC236}">
                <a16:creationId xmlns:a16="http://schemas.microsoft.com/office/drawing/2014/main" id="{D40808F7-D114-144B-ADA0-9304B93A9032}"/>
              </a:ext>
            </a:extLst>
          </p:cNvPr>
          <p:cNvPicPr>
            <a:picLocks noChangeAspect="1"/>
          </p:cNvPicPr>
          <p:nvPr userDrawn="1"/>
        </p:nvPicPr>
        <p:blipFill>
          <a:blip r:embed="rId4"/>
          <a:stretch>
            <a:fillRect/>
          </a:stretch>
        </p:blipFill>
        <p:spPr>
          <a:xfrm>
            <a:off x="9137461" y="2290939"/>
            <a:ext cx="2935423" cy="880627"/>
          </a:xfrm>
          <a:prstGeom prst="rect">
            <a:avLst/>
          </a:prstGeom>
        </p:spPr>
      </p:pic>
    </p:spTree>
    <p:extLst>
      <p:ext uri="{BB962C8B-B14F-4D97-AF65-F5344CB8AC3E}">
        <p14:creationId xmlns:p14="http://schemas.microsoft.com/office/powerpoint/2010/main" val="929213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3_Colour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CE621E-D667-E846-8513-550A8F1AB5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sp>
        <p:nvSpPr>
          <p:cNvPr id="6" name="Slide Number Placeholder 2">
            <a:extLst>
              <a:ext uri="{FF2B5EF4-FFF2-40B4-BE49-F238E27FC236}">
                <a16:creationId xmlns:a16="http://schemas.microsoft.com/office/drawing/2014/main" id="{3C82B1AF-FF4A-A848-8FE7-537916D5A08D}"/>
              </a:ext>
            </a:extLst>
          </p:cNvPr>
          <p:cNvSpPr>
            <a:spLocks noGrp="1"/>
          </p:cNvSpPr>
          <p:nvPr>
            <p:ph type="sldNum" sz="quarter" idx="10"/>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DFC3EB0C-CC67-FC43-A919-F9D143172917}"/>
              </a:ext>
            </a:extLst>
          </p:cNvPr>
          <p:cNvSpPr>
            <a:spLocks noGrp="1"/>
          </p:cNvSpPr>
          <p:nvPr>
            <p:ph type="ftr" sz="quarter" idx="11"/>
          </p:nvPr>
        </p:nvSpPr>
        <p:spPr>
          <a:xfrm>
            <a:off x="1148861" y="6276603"/>
            <a:ext cx="3357551" cy="365125"/>
          </a:xfrm>
        </p:spPr>
        <p:txBody>
          <a:bodyPr/>
          <a:lstStyle>
            <a:lvl1pPr>
              <a:defRPr>
                <a:solidFill>
                  <a:schemeClr val="tx1"/>
                </a:solidFill>
              </a:defRPr>
            </a:lvl1pPr>
          </a:lstStyle>
          <a:p>
            <a:pPr algn="l"/>
            <a:r>
              <a:rPr lang="en-US"/>
              <a:t>Presentation Name</a:t>
            </a:r>
          </a:p>
        </p:txBody>
      </p:sp>
      <p:pic>
        <p:nvPicPr>
          <p:cNvPr id="12" name="Picture 11">
            <a:extLst>
              <a:ext uri="{FF2B5EF4-FFF2-40B4-BE49-F238E27FC236}">
                <a16:creationId xmlns:a16="http://schemas.microsoft.com/office/drawing/2014/main" id="{89405D2E-66F8-FE41-80BE-CBED596D2407}"/>
              </a:ext>
            </a:extLst>
          </p:cNvPr>
          <p:cNvPicPr>
            <a:picLocks noChangeAspect="1"/>
          </p:cNvPicPr>
          <p:nvPr userDrawn="1"/>
        </p:nvPicPr>
        <p:blipFill>
          <a:blip r:embed="rId4"/>
          <a:stretch>
            <a:fillRect/>
          </a:stretch>
        </p:blipFill>
        <p:spPr>
          <a:xfrm>
            <a:off x="9137461" y="2290939"/>
            <a:ext cx="2935423" cy="880627"/>
          </a:xfrm>
          <a:prstGeom prst="rect">
            <a:avLst/>
          </a:prstGeom>
        </p:spPr>
      </p:pic>
      <p:sp>
        <p:nvSpPr>
          <p:cNvPr id="13" name="Title 1">
            <a:extLst>
              <a:ext uri="{FF2B5EF4-FFF2-40B4-BE49-F238E27FC236}">
                <a16:creationId xmlns:a16="http://schemas.microsoft.com/office/drawing/2014/main" id="{FBDBBF5D-16D9-D14B-B035-8CA71FC9E06A}"/>
              </a:ext>
            </a:extLst>
          </p:cNvPr>
          <p:cNvSpPr>
            <a:spLocks noGrp="1"/>
          </p:cNvSpPr>
          <p:nvPr>
            <p:ph type="ctrTitle"/>
          </p:nvPr>
        </p:nvSpPr>
        <p:spPr>
          <a:xfrm>
            <a:off x="463059" y="479211"/>
            <a:ext cx="6812167" cy="1134041"/>
          </a:xfrm>
        </p:spPr>
        <p:txBody>
          <a:bodyPr anchor="t">
            <a:normAutofit/>
          </a:bodyPr>
          <a:lstStyle>
            <a:lvl1pPr algn="l">
              <a:defRPr sz="4000">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DC5727A9-77DB-CA4E-9AB2-E60A762CCF2B}"/>
              </a:ext>
            </a:extLst>
          </p:cNvPr>
          <p:cNvSpPr>
            <a:spLocks noGrp="1"/>
          </p:cNvSpPr>
          <p:nvPr>
            <p:ph type="subTitle" idx="1"/>
          </p:nvPr>
        </p:nvSpPr>
        <p:spPr>
          <a:xfrm>
            <a:off x="463059" y="1710423"/>
            <a:ext cx="7962967" cy="45365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Subtitle 2">
            <a:extLst>
              <a:ext uri="{FF2B5EF4-FFF2-40B4-BE49-F238E27FC236}">
                <a16:creationId xmlns:a16="http://schemas.microsoft.com/office/drawing/2014/main" id="{915B477C-186C-0E4E-B755-CD1934DB910C}"/>
              </a:ext>
            </a:extLst>
          </p:cNvPr>
          <p:cNvSpPr txBox="1">
            <a:spLocks/>
          </p:cNvSpPr>
          <p:nvPr userDrawn="1"/>
        </p:nvSpPr>
        <p:spPr>
          <a:xfrm>
            <a:off x="463060" y="2653912"/>
            <a:ext cx="7095981" cy="221369"/>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Insert ministry name here</a:t>
            </a:r>
          </a:p>
        </p:txBody>
      </p:sp>
    </p:spTree>
    <p:extLst>
      <p:ext uri="{BB962C8B-B14F-4D97-AF65-F5344CB8AC3E}">
        <p14:creationId xmlns:p14="http://schemas.microsoft.com/office/powerpoint/2010/main" val="23544024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3_Colour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035EA-D23B-824A-850B-DCD617265A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pic>
        <p:nvPicPr>
          <p:cNvPr id="12" name="Picture 11">
            <a:extLst>
              <a:ext uri="{FF2B5EF4-FFF2-40B4-BE49-F238E27FC236}">
                <a16:creationId xmlns:a16="http://schemas.microsoft.com/office/drawing/2014/main" id="{CE2B3BAC-5E53-6F42-A60D-A66F1372C56C}"/>
              </a:ext>
            </a:extLst>
          </p:cNvPr>
          <p:cNvPicPr>
            <a:picLocks noChangeAspect="1"/>
          </p:cNvPicPr>
          <p:nvPr userDrawn="1"/>
        </p:nvPicPr>
        <p:blipFill>
          <a:blip r:embed="rId4"/>
          <a:stretch>
            <a:fillRect/>
          </a:stretch>
        </p:blipFill>
        <p:spPr>
          <a:xfrm>
            <a:off x="9137461" y="2290939"/>
            <a:ext cx="2935423" cy="880627"/>
          </a:xfrm>
          <a:prstGeom prst="rect">
            <a:avLst/>
          </a:prstGeom>
        </p:spPr>
      </p:pic>
      <p:sp>
        <p:nvSpPr>
          <p:cNvPr id="16" name="Title 1">
            <a:extLst>
              <a:ext uri="{FF2B5EF4-FFF2-40B4-BE49-F238E27FC236}">
                <a16:creationId xmlns:a16="http://schemas.microsoft.com/office/drawing/2014/main" id="{01DA790F-32A2-8F4A-ABF3-C9A5A9066073}"/>
              </a:ext>
            </a:extLst>
          </p:cNvPr>
          <p:cNvSpPr>
            <a:spLocks noGrp="1"/>
          </p:cNvSpPr>
          <p:nvPr>
            <p:ph type="ctrTitle"/>
          </p:nvPr>
        </p:nvSpPr>
        <p:spPr>
          <a:xfrm>
            <a:off x="463059" y="479211"/>
            <a:ext cx="6812167" cy="1134041"/>
          </a:xfrm>
        </p:spPr>
        <p:txBody>
          <a:bodyPr anchor="t">
            <a:normAutofit/>
          </a:bodyPr>
          <a:lstStyle>
            <a:lvl1pPr algn="l">
              <a:defRPr sz="4000">
                <a:solidFill>
                  <a:schemeClr val="tx1"/>
                </a:solidFill>
              </a:defRPr>
            </a:lvl1pPr>
          </a:lstStyle>
          <a:p>
            <a:r>
              <a:rPr lang="en-US"/>
              <a:t>Click to edit Master title style</a:t>
            </a:r>
          </a:p>
        </p:txBody>
      </p:sp>
      <p:sp>
        <p:nvSpPr>
          <p:cNvPr id="17" name="Subtitle 2">
            <a:extLst>
              <a:ext uri="{FF2B5EF4-FFF2-40B4-BE49-F238E27FC236}">
                <a16:creationId xmlns:a16="http://schemas.microsoft.com/office/drawing/2014/main" id="{987BF5CE-F5C0-3743-AC68-17D220F41F42}"/>
              </a:ext>
            </a:extLst>
          </p:cNvPr>
          <p:cNvSpPr>
            <a:spLocks noGrp="1"/>
          </p:cNvSpPr>
          <p:nvPr>
            <p:ph type="subTitle" idx="1"/>
          </p:nvPr>
        </p:nvSpPr>
        <p:spPr>
          <a:xfrm>
            <a:off x="463059" y="1710423"/>
            <a:ext cx="7962967" cy="45365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Subtitle 2">
            <a:extLst>
              <a:ext uri="{FF2B5EF4-FFF2-40B4-BE49-F238E27FC236}">
                <a16:creationId xmlns:a16="http://schemas.microsoft.com/office/drawing/2014/main" id="{B1895C67-E956-3346-BDC5-084D8A99A4F9}"/>
              </a:ext>
            </a:extLst>
          </p:cNvPr>
          <p:cNvSpPr txBox="1">
            <a:spLocks/>
          </p:cNvSpPr>
          <p:nvPr userDrawn="1"/>
        </p:nvSpPr>
        <p:spPr>
          <a:xfrm>
            <a:off x="463060" y="2653912"/>
            <a:ext cx="7095981" cy="221369"/>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Insert ministry name here</a:t>
            </a:r>
          </a:p>
        </p:txBody>
      </p:sp>
      <p:sp>
        <p:nvSpPr>
          <p:cNvPr id="19" name="Slide Number Placeholder 2">
            <a:extLst>
              <a:ext uri="{FF2B5EF4-FFF2-40B4-BE49-F238E27FC236}">
                <a16:creationId xmlns:a16="http://schemas.microsoft.com/office/drawing/2014/main" id="{EAD2F269-54EC-8F4A-8D5E-3A6F8F0E77B4}"/>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20" name="Footer Placeholder 3">
            <a:extLst>
              <a:ext uri="{FF2B5EF4-FFF2-40B4-BE49-F238E27FC236}">
                <a16:creationId xmlns:a16="http://schemas.microsoft.com/office/drawing/2014/main" id="{D9BCC9A7-76DC-8A4E-BD26-D9601C6F62B4}"/>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r>
              <a:rPr lang="en-US"/>
              <a:t>Presentation Name</a:t>
            </a:r>
          </a:p>
        </p:txBody>
      </p:sp>
    </p:spTree>
    <p:extLst>
      <p:ext uri="{BB962C8B-B14F-4D97-AF65-F5344CB8AC3E}">
        <p14:creationId xmlns:p14="http://schemas.microsoft.com/office/powerpoint/2010/main" val="36559463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3061" y="365127"/>
            <a:ext cx="11275647" cy="1036291"/>
          </a:xfrm>
        </p:spPr>
        <p:txBody>
          <a:bodyPr/>
          <a:lstStyle/>
          <a:p>
            <a:r>
              <a:rPr lang="en-US"/>
              <a:t>Click to edit Master title style</a:t>
            </a:r>
          </a:p>
        </p:txBody>
      </p:sp>
      <p:sp>
        <p:nvSpPr>
          <p:cNvPr id="3" name="Content Placeholder 2"/>
          <p:cNvSpPr>
            <a:spLocks noGrp="1"/>
          </p:cNvSpPr>
          <p:nvPr>
            <p:ph idx="1"/>
          </p:nvPr>
        </p:nvSpPr>
        <p:spPr>
          <a:xfrm>
            <a:off x="463062" y="2029618"/>
            <a:ext cx="11275645" cy="3905475"/>
          </a:xfrm>
        </p:spPr>
        <p:txBody>
          <a:bodyPr>
            <a:normAutofit/>
          </a:bodyPr>
          <a:lstStyle>
            <a:lvl1pPr>
              <a:buClr>
                <a:schemeClr val="accent2"/>
              </a:buClr>
              <a:buSzPct val="75000"/>
              <a:defRPr sz="1800"/>
            </a:lvl1pPr>
            <a:lvl2pPr>
              <a:buClr>
                <a:schemeClr val="accent2"/>
              </a:buClr>
              <a:buSzPct val="75000"/>
              <a:defRPr sz="1800"/>
            </a:lvl2pPr>
            <a:lvl3pPr>
              <a:buClr>
                <a:schemeClr val="accent2"/>
              </a:buClr>
              <a:buSzPct val="75000"/>
              <a:defRPr sz="1800"/>
            </a:lvl3pPr>
            <a:lvl4pPr>
              <a:buClr>
                <a:schemeClr val="accent2"/>
              </a:buClr>
              <a:buSzPct val="75000"/>
              <a:defRPr sz="1800"/>
            </a:lvl4pPr>
            <a:lvl5pPr>
              <a:buClr>
                <a:schemeClr val="accent2"/>
              </a:buClr>
              <a:buSzPct val="750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7AFB0C2-B125-9F48-90CE-0FB88C8BDF93}"/>
              </a:ext>
            </a:extLst>
          </p:cNvPr>
          <p:cNvSpPr>
            <a:spLocks noGrp="1"/>
          </p:cNvSpPr>
          <p:nvPr>
            <p:ph type="body" idx="13"/>
          </p:nvPr>
        </p:nvSpPr>
        <p:spPr>
          <a:xfrm>
            <a:off x="463061" y="1482165"/>
            <a:ext cx="11275647" cy="323852"/>
          </a:xfrm>
        </p:spPr>
        <p:txBody>
          <a:bodyPr anchor="ctr">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Slide Number Placeholder 5"/>
          <p:cNvSpPr>
            <a:spLocks noGrp="1"/>
          </p:cNvSpPr>
          <p:nvPr>
            <p:ph type="sldNum" sz="quarter" idx="12"/>
          </p:nvPr>
        </p:nvSpPr>
        <p:spPr>
          <a:xfrm>
            <a:off x="463060" y="6276603"/>
            <a:ext cx="686400" cy="365125"/>
          </a:xfrm>
        </p:spPr>
        <p:txBody>
          <a:bodyPr/>
          <a:lstStyle>
            <a:lvl1pPr>
              <a:defRPr>
                <a:solidFill>
                  <a:schemeClr val="tx1"/>
                </a:solidFill>
              </a:defRPr>
            </a:lvl1pPr>
          </a:lstStyle>
          <a:p>
            <a:fld id="{9CAA33A2-411E-8443-83D0-3263C24E97A5}" type="slidenum">
              <a:rPr lang="en-US" smtClean="0"/>
              <a:pPr/>
              <a:t>‹#›</a:t>
            </a:fld>
            <a:endParaRPr lang="en-US"/>
          </a:p>
        </p:txBody>
      </p:sp>
      <p:pic>
        <p:nvPicPr>
          <p:cNvPr id="17" name="Picture 16">
            <a:extLst>
              <a:ext uri="{FF2B5EF4-FFF2-40B4-BE49-F238E27FC236}">
                <a16:creationId xmlns:a16="http://schemas.microsoft.com/office/drawing/2014/main" id="{24AE09F7-B562-3E46-BBCE-1E8DF7325B2E}"/>
              </a:ext>
            </a:extLst>
          </p:cNvPr>
          <p:cNvPicPr>
            <a:picLocks noChangeAspect="1"/>
          </p:cNvPicPr>
          <p:nvPr userDrawn="1"/>
        </p:nvPicPr>
        <p:blipFill>
          <a:blip r:embed="rId2"/>
          <a:stretch>
            <a:fillRect/>
          </a:stretch>
        </p:blipFill>
        <p:spPr>
          <a:xfrm>
            <a:off x="9799976" y="6143401"/>
            <a:ext cx="2184493" cy="655348"/>
          </a:xfrm>
          <a:prstGeom prst="rect">
            <a:avLst/>
          </a:prstGeom>
        </p:spPr>
      </p:pic>
      <p:sp>
        <p:nvSpPr>
          <p:cNvPr id="8" name="Footer Placeholder 4">
            <a:extLst>
              <a:ext uri="{FF2B5EF4-FFF2-40B4-BE49-F238E27FC236}">
                <a16:creationId xmlns:a16="http://schemas.microsoft.com/office/drawing/2014/main" id="{EC7D52AC-6145-1E49-BEEA-A922291252E2}"/>
              </a:ext>
            </a:extLst>
          </p:cNvPr>
          <p:cNvSpPr>
            <a:spLocks noGrp="1"/>
          </p:cNvSpPr>
          <p:nvPr>
            <p:ph type="ftr" sz="quarter" idx="11"/>
          </p:nvPr>
        </p:nvSpPr>
        <p:spPr>
          <a:xfrm>
            <a:off x="1148861" y="6276603"/>
            <a:ext cx="3357551" cy="365125"/>
          </a:xfrm>
          <a:prstGeom prst="rect">
            <a:avLst/>
          </a:prstGeom>
        </p:spPr>
        <p:txBody>
          <a:bodyPr anchor="ctr"/>
          <a:lstStyle>
            <a:lvl1pPr algn="r">
              <a:defRPr sz="1200">
                <a:solidFill>
                  <a:schemeClr val="tx1"/>
                </a:solidFill>
              </a:defRPr>
            </a:lvl1pPr>
          </a:lstStyle>
          <a:p>
            <a:pPr algn="l"/>
            <a:r>
              <a:rPr lang="en-US"/>
              <a:t>Presentation Name</a:t>
            </a:r>
          </a:p>
        </p:txBody>
      </p:sp>
    </p:spTree>
    <p:extLst>
      <p:ext uri="{BB962C8B-B14F-4D97-AF65-F5344CB8AC3E}">
        <p14:creationId xmlns:p14="http://schemas.microsoft.com/office/powerpoint/2010/main" val="11307977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Ligh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9B25895F-4E1B-934A-9F09-EB4AE994C156}"/>
              </a:ext>
            </a:extLst>
          </p:cNvPr>
          <p:cNvSpPr>
            <a:spLocks noGrp="1"/>
          </p:cNvSpPr>
          <p:nvPr>
            <p:ph type="body" idx="1"/>
          </p:nvPr>
        </p:nvSpPr>
        <p:spPr>
          <a:xfrm>
            <a:off x="463060" y="5040592"/>
            <a:ext cx="6672000" cy="144088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04073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2_Colou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0DCBB0-8569-9C4D-A3EE-ECDA4C8D503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2">
            <a:extLst>
              <a:ext uri="{FF2B5EF4-FFF2-40B4-BE49-F238E27FC236}">
                <a16:creationId xmlns:a16="http://schemas.microsoft.com/office/drawing/2014/main" id="{6E17E0B3-F2EE-2444-8FEA-6E757B652DF6}"/>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210427CD-5255-6F44-BE21-49B0A957F597}"/>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endParaRPr lang="en-US"/>
          </a:p>
        </p:txBody>
      </p:sp>
      <p:sp>
        <p:nvSpPr>
          <p:cNvPr id="8" name="Title 1">
            <a:extLst>
              <a:ext uri="{FF2B5EF4-FFF2-40B4-BE49-F238E27FC236}">
                <a16:creationId xmlns:a16="http://schemas.microsoft.com/office/drawing/2014/main" id="{C0F4943C-661C-1D47-BA1C-52018A96E81D}"/>
              </a:ext>
            </a:extLst>
          </p:cNvPr>
          <p:cNvSpPr>
            <a:spLocks noGrp="1"/>
          </p:cNvSpPr>
          <p:nvPr>
            <p:ph type="ctrTitle" hasCustomPrompt="1"/>
          </p:nvPr>
        </p:nvSpPr>
        <p:spPr>
          <a:xfrm>
            <a:off x="463059" y="3841209"/>
            <a:ext cx="6812167" cy="1134041"/>
          </a:xfrm>
        </p:spPr>
        <p:txBody>
          <a:bodyPr anchor="t">
            <a:normAutofit/>
          </a:bodyPr>
          <a:lstStyle>
            <a:lvl1pPr algn="l">
              <a:defRPr sz="4000">
                <a:solidFill>
                  <a:schemeClr val="tx1"/>
                </a:solidFill>
              </a:defRPr>
            </a:lvl1pPr>
          </a:lstStyle>
          <a:p>
            <a:r>
              <a:rPr lang="en-US"/>
              <a:t>Presentation Title</a:t>
            </a:r>
          </a:p>
        </p:txBody>
      </p:sp>
      <p:sp>
        <p:nvSpPr>
          <p:cNvPr id="9" name="Subtitle 2">
            <a:extLst>
              <a:ext uri="{FF2B5EF4-FFF2-40B4-BE49-F238E27FC236}">
                <a16:creationId xmlns:a16="http://schemas.microsoft.com/office/drawing/2014/main" id="{872DB1DB-4C55-1746-91D7-F4A350149628}"/>
              </a:ext>
            </a:extLst>
          </p:cNvPr>
          <p:cNvSpPr>
            <a:spLocks noGrp="1"/>
          </p:cNvSpPr>
          <p:nvPr>
            <p:ph type="subTitle" idx="1"/>
          </p:nvPr>
        </p:nvSpPr>
        <p:spPr>
          <a:xfrm>
            <a:off x="463060" y="5072419"/>
            <a:ext cx="6672000" cy="107852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Government of Ontario" title="Ontario">
            <a:extLst>
              <a:ext uri="{FF2B5EF4-FFF2-40B4-BE49-F238E27FC236}">
                <a16:creationId xmlns:a16="http://schemas.microsoft.com/office/drawing/2014/main" id="{33EB3B4E-83BD-FF43-9B8A-C4B0629DECD2}"/>
              </a:ext>
            </a:extLst>
          </p:cNvPr>
          <p:cNvPicPr>
            <a:picLocks noChangeAspect="1"/>
          </p:cNvPicPr>
          <p:nvPr userDrawn="1"/>
        </p:nvPicPr>
        <p:blipFill>
          <a:blip r:embed="rId4"/>
          <a:stretch>
            <a:fillRect/>
          </a:stretch>
        </p:blipFill>
        <p:spPr>
          <a:xfrm>
            <a:off x="9826582" y="6204429"/>
            <a:ext cx="2178569" cy="653570"/>
          </a:xfrm>
          <a:prstGeom prst="rect">
            <a:avLst/>
          </a:prstGeom>
        </p:spPr>
      </p:pic>
      <p:sp>
        <p:nvSpPr>
          <p:cNvPr id="13" name="Text Placeholder 5">
            <a:extLst>
              <a:ext uri="{FF2B5EF4-FFF2-40B4-BE49-F238E27FC236}">
                <a16:creationId xmlns:a16="http://schemas.microsoft.com/office/drawing/2014/main" id="{22EB958D-408F-1646-A28C-E486BAB10526}"/>
              </a:ext>
            </a:extLst>
          </p:cNvPr>
          <p:cNvSpPr>
            <a:spLocks noGrp="1"/>
          </p:cNvSpPr>
          <p:nvPr>
            <p:ph type="body" sz="quarter" idx="12" hasCustomPrompt="1"/>
          </p:nvPr>
        </p:nvSpPr>
        <p:spPr>
          <a:xfrm>
            <a:off x="463059" y="358637"/>
            <a:ext cx="9753109" cy="449629"/>
          </a:xfrm>
        </p:spPr>
        <p:txBody>
          <a:bodyPr>
            <a:normAutofit/>
          </a:bodyPr>
          <a:lstStyle>
            <a:lvl1pPr>
              <a:defRPr sz="1200"/>
            </a:lvl1pPr>
            <a:lvl2pPr marL="457200" indent="0">
              <a:buNone/>
              <a:defRPr/>
            </a:lvl2pPr>
          </a:lstStyle>
          <a:p>
            <a:pPr lvl="0"/>
            <a:r>
              <a:rPr lang="en-US"/>
              <a:t>Insert ministry name here</a:t>
            </a:r>
          </a:p>
        </p:txBody>
      </p:sp>
    </p:spTree>
    <p:extLst>
      <p:ext uri="{BB962C8B-B14F-4D97-AF65-F5344CB8AC3E}">
        <p14:creationId xmlns:p14="http://schemas.microsoft.com/office/powerpoint/2010/main" val="39276435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Da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9B25895F-4E1B-934A-9F09-EB4AE994C156}"/>
              </a:ext>
            </a:extLst>
          </p:cNvPr>
          <p:cNvSpPr>
            <a:spLocks noGrp="1"/>
          </p:cNvSpPr>
          <p:nvPr>
            <p:ph type="body" idx="1"/>
          </p:nvPr>
        </p:nvSpPr>
        <p:spPr>
          <a:xfrm>
            <a:off x="463060" y="5040592"/>
            <a:ext cx="6672000" cy="144088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399008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9B25895F-4E1B-934A-9F09-EB4AE994C156}"/>
              </a:ext>
            </a:extLst>
          </p:cNvPr>
          <p:cNvSpPr>
            <a:spLocks noGrp="1"/>
          </p:cNvSpPr>
          <p:nvPr>
            <p:ph type="body" idx="1"/>
          </p:nvPr>
        </p:nvSpPr>
        <p:spPr>
          <a:xfrm>
            <a:off x="463060" y="5040592"/>
            <a:ext cx="6672000" cy="144088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49336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Magent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9B25895F-4E1B-934A-9F09-EB4AE994C156}"/>
              </a:ext>
            </a:extLst>
          </p:cNvPr>
          <p:cNvSpPr>
            <a:spLocks noGrp="1"/>
          </p:cNvSpPr>
          <p:nvPr>
            <p:ph type="body" idx="1"/>
          </p:nvPr>
        </p:nvSpPr>
        <p:spPr>
          <a:xfrm>
            <a:off x="463060" y="5040592"/>
            <a:ext cx="6672000" cy="144088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30719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Dark Yello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9B25895F-4E1B-934A-9F09-EB4AE994C156}"/>
              </a:ext>
            </a:extLst>
          </p:cNvPr>
          <p:cNvSpPr>
            <a:spLocks noGrp="1"/>
          </p:cNvSpPr>
          <p:nvPr>
            <p:ph type="body" idx="1"/>
          </p:nvPr>
        </p:nvSpPr>
        <p:spPr>
          <a:xfrm>
            <a:off x="463060" y="5040592"/>
            <a:ext cx="6672000" cy="144088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106890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Yellow">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9B25895F-4E1B-934A-9F09-EB4AE994C156}"/>
              </a:ext>
            </a:extLst>
          </p:cNvPr>
          <p:cNvSpPr>
            <a:spLocks noGrp="1"/>
          </p:cNvSpPr>
          <p:nvPr>
            <p:ph type="body" idx="1"/>
          </p:nvPr>
        </p:nvSpPr>
        <p:spPr>
          <a:xfrm>
            <a:off x="463060" y="5040592"/>
            <a:ext cx="6672000" cy="144088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79597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9B25895F-4E1B-934A-9F09-EB4AE994C156}"/>
              </a:ext>
            </a:extLst>
          </p:cNvPr>
          <p:cNvSpPr>
            <a:spLocks noGrp="1"/>
          </p:cNvSpPr>
          <p:nvPr>
            <p:ph type="body" idx="1"/>
          </p:nvPr>
        </p:nvSpPr>
        <p:spPr>
          <a:xfrm>
            <a:off x="463060" y="5040592"/>
            <a:ext cx="6672000" cy="144088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44401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Re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9B25895F-4E1B-934A-9F09-EB4AE994C156}"/>
              </a:ext>
            </a:extLst>
          </p:cNvPr>
          <p:cNvSpPr>
            <a:spLocks noGrp="1"/>
          </p:cNvSpPr>
          <p:nvPr>
            <p:ph type="body" idx="1"/>
          </p:nvPr>
        </p:nvSpPr>
        <p:spPr>
          <a:xfrm>
            <a:off x="463060" y="5040592"/>
            <a:ext cx="6672000" cy="144088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814657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Taup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9B25895F-4E1B-934A-9F09-EB4AE994C156}"/>
              </a:ext>
            </a:extLst>
          </p:cNvPr>
          <p:cNvSpPr>
            <a:spLocks noGrp="1"/>
          </p:cNvSpPr>
          <p:nvPr>
            <p:ph type="body" idx="1"/>
          </p:nvPr>
        </p:nvSpPr>
        <p:spPr>
          <a:xfrm>
            <a:off x="463060" y="5040592"/>
            <a:ext cx="6672000" cy="144088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953004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Light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9B25895F-4E1B-934A-9F09-EB4AE994C156}"/>
              </a:ext>
            </a:extLst>
          </p:cNvPr>
          <p:cNvSpPr>
            <a:spLocks noGrp="1"/>
          </p:cNvSpPr>
          <p:nvPr>
            <p:ph type="body" idx="1"/>
          </p:nvPr>
        </p:nvSpPr>
        <p:spPr>
          <a:xfrm>
            <a:off x="463060" y="5040592"/>
            <a:ext cx="6672000" cy="144088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015415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9B25895F-4E1B-934A-9F09-EB4AE994C156}"/>
              </a:ext>
            </a:extLst>
          </p:cNvPr>
          <p:cNvSpPr>
            <a:spLocks noGrp="1"/>
          </p:cNvSpPr>
          <p:nvPr>
            <p:ph type="body" idx="1"/>
          </p:nvPr>
        </p:nvSpPr>
        <p:spPr>
          <a:xfrm>
            <a:off x="463060" y="5040592"/>
            <a:ext cx="6672000" cy="144088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94108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_Colour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F2FE0D-F130-3E45-AE7B-FF55DFDCCAC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sp>
        <p:nvSpPr>
          <p:cNvPr id="6" name="Slide Number Placeholder 2">
            <a:extLst>
              <a:ext uri="{FF2B5EF4-FFF2-40B4-BE49-F238E27FC236}">
                <a16:creationId xmlns:a16="http://schemas.microsoft.com/office/drawing/2014/main" id="{C3EE4135-566B-3E49-9F74-9274CC9C7A9F}"/>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D6D5BEBE-9985-EE4A-847A-D3158754E8E4}"/>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endParaRPr lang="en-US"/>
          </a:p>
        </p:txBody>
      </p:sp>
      <p:sp>
        <p:nvSpPr>
          <p:cNvPr id="8" name="Title 1">
            <a:extLst>
              <a:ext uri="{FF2B5EF4-FFF2-40B4-BE49-F238E27FC236}">
                <a16:creationId xmlns:a16="http://schemas.microsoft.com/office/drawing/2014/main" id="{192F6EFA-A478-CB4C-9D06-347675245782}"/>
              </a:ext>
            </a:extLst>
          </p:cNvPr>
          <p:cNvSpPr>
            <a:spLocks noGrp="1"/>
          </p:cNvSpPr>
          <p:nvPr>
            <p:ph type="ctrTitle" hasCustomPrompt="1"/>
          </p:nvPr>
        </p:nvSpPr>
        <p:spPr>
          <a:xfrm>
            <a:off x="463059" y="3841209"/>
            <a:ext cx="6812167" cy="1134041"/>
          </a:xfrm>
        </p:spPr>
        <p:txBody>
          <a:bodyPr anchor="t">
            <a:normAutofit/>
          </a:bodyPr>
          <a:lstStyle>
            <a:lvl1pPr algn="l">
              <a:defRPr sz="4000">
                <a:solidFill>
                  <a:schemeClr val="tx1"/>
                </a:solidFill>
              </a:defRPr>
            </a:lvl1pPr>
          </a:lstStyle>
          <a:p>
            <a:r>
              <a:rPr lang="en-US"/>
              <a:t>Presentation Title</a:t>
            </a:r>
          </a:p>
        </p:txBody>
      </p:sp>
      <p:sp>
        <p:nvSpPr>
          <p:cNvPr id="9" name="Subtitle 2">
            <a:extLst>
              <a:ext uri="{FF2B5EF4-FFF2-40B4-BE49-F238E27FC236}">
                <a16:creationId xmlns:a16="http://schemas.microsoft.com/office/drawing/2014/main" id="{129CB3EE-894C-3F4A-A648-530BCB4CACBF}"/>
              </a:ext>
            </a:extLst>
          </p:cNvPr>
          <p:cNvSpPr>
            <a:spLocks noGrp="1"/>
          </p:cNvSpPr>
          <p:nvPr>
            <p:ph type="subTitle" idx="1"/>
          </p:nvPr>
        </p:nvSpPr>
        <p:spPr>
          <a:xfrm>
            <a:off x="463060" y="5072419"/>
            <a:ext cx="6672000" cy="107852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Government of Ontario" title="Ontario">
            <a:extLst>
              <a:ext uri="{FF2B5EF4-FFF2-40B4-BE49-F238E27FC236}">
                <a16:creationId xmlns:a16="http://schemas.microsoft.com/office/drawing/2014/main" id="{EF2CB9DF-D690-D849-AB58-787DF0B87892}"/>
              </a:ext>
            </a:extLst>
          </p:cNvPr>
          <p:cNvPicPr>
            <a:picLocks noChangeAspect="1"/>
          </p:cNvPicPr>
          <p:nvPr userDrawn="1"/>
        </p:nvPicPr>
        <p:blipFill>
          <a:blip r:embed="rId4"/>
          <a:stretch>
            <a:fillRect/>
          </a:stretch>
        </p:blipFill>
        <p:spPr>
          <a:xfrm>
            <a:off x="9826583" y="6204429"/>
            <a:ext cx="2178567" cy="653570"/>
          </a:xfrm>
          <a:prstGeom prst="rect">
            <a:avLst/>
          </a:prstGeom>
        </p:spPr>
      </p:pic>
      <p:sp>
        <p:nvSpPr>
          <p:cNvPr id="12" name="Text Placeholder 5">
            <a:extLst>
              <a:ext uri="{FF2B5EF4-FFF2-40B4-BE49-F238E27FC236}">
                <a16:creationId xmlns:a16="http://schemas.microsoft.com/office/drawing/2014/main" id="{3FE3AE70-7737-F647-8215-697A6983C758}"/>
              </a:ext>
            </a:extLst>
          </p:cNvPr>
          <p:cNvSpPr>
            <a:spLocks noGrp="1"/>
          </p:cNvSpPr>
          <p:nvPr>
            <p:ph type="body" sz="quarter" idx="12" hasCustomPrompt="1"/>
          </p:nvPr>
        </p:nvSpPr>
        <p:spPr>
          <a:xfrm>
            <a:off x="463059" y="358637"/>
            <a:ext cx="9753109" cy="449629"/>
          </a:xfrm>
        </p:spPr>
        <p:txBody>
          <a:bodyPr>
            <a:normAutofit/>
          </a:bodyPr>
          <a:lstStyle>
            <a:lvl1pPr>
              <a:defRPr sz="1200"/>
            </a:lvl1pPr>
            <a:lvl2pPr marL="457200" indent="0">
              <a:buNone/>
              <a:defRPr/>
            </a:lvl2pPr>
          </a:lstStyle>
          <a:p>
            <a:pPr lvl="0"/>
            <a:r>
              <a:rPr lang="en-US"/>
              <a:t>Insert ministry name here</a:t>
            </a:r>
          </a:p>
        </p:txBody>
      </p:sp>
    </p:spTree>
    <p:extLst>
      <p:ext uri="{BB962C8B-B14F-4D97-AF65-F5344CB8AC3E}">
        <p14:creationId xmlns:p14="http://schemas.microsoft.com/office/powerpoint/2010/main" val="29181395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Te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9B25895F-4E1B-934A-9F09-EB4AE994C156}"/>
              </a:ext>
            </a:extLst>
          </p:cNvPr>
          <p:cNvSpPr>
            <a:spLocks noGrp="1"/>
          </p:cNvSpPr>
          <p:nvPr>
            <p:ph type="body" idx="1"/>
          </p:nvPr>
        </p:nvSpPr>
        <p:spPr>
          <a:xfrm>
            <a:off x="463060" y="5040592"/>
            <a:ext cx="6672000" cy="144088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761705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Full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E7AC5D-534B-B74A-AD90-E241BE0C62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5E76F4-04B7-3A49-B1B6-8BBB62F688BB}"/>
              </a:ext>
            </a:extLst>
          </p:cNvPr>
          <p:cNvSpPr>
            <a:spLocks noGrp="1"/>
          </p:cNvSpPr>
          <p:nvPr>
            <p:ph type="title"/>
          </p:nvPr>
        </p:nvSpPr>
        <p:spPr>
          <a:xfrm>
            <a:off x="463060" y="2436938"/>
            <a:ext cx="6672000" cy="2250279"/>
          </a:xfrm>
        </p:spPr>
        <p:txBody>
          <a:bodyPr anchor="t">
            <a:normAutofit/>
          </a:bodyPr>
          <a:lstStyle>
            <a:lvl1pPr>
              <a:defRPr sz="3600">
                <a:solidFill>
                  <a:schemeClr val="tx1"/>
                </a:solidFill>
              </a:defRPr>
            </a:lvl1pPr>
          </a:lstStyle>
          <a:p>
            <a:r>
              <a:rPr lang="en-US"/>
              <a:t>Click to edit Master title style</a:t>
            </a:r>
          </a:p>
        </p:txBody>
      </p:sp>
      <p:sp>
        <p:nvSpPr>
          <p:cNvPr id="10" name="Text Placeholder 2">
            <a:extLst>
              <a:ext uri="{FF2B5EF4-FFF2-40B4-BE49-F238E27FC236}">
                <a16:creationId xmlns:a16="http://schemas.microsoft.com/office/drawing/2014/main" id="{9B25895F-4E1B-934A-9F09-EB4AE994C156}"/>
              </a:ext>
            </a:extLst>
          </p:cNvPr>
          <p:cNvSpPr>
            <a:spLocks noGrp="1"/>
          </p:cNvSpPr>
          <p:nvPr>
            <p:ph type="body" idx="1"/>
          </p:nvPr>
        </p:nvSpPr>
        <p:spPr>
          <a:xfrm>
            <a:off x="463060" y="5040592"/>
            <a:ext cx="6672000" cy="144088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287141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3062" y="365128"/>
            <a:ext cx="11275645" cy="986595"/>
          </a:xfrm>
        </p:spPr>
        <p:txBody>
          <a:bodyPr/>
          <a:lstStyle/>
          <a:p>
            <a:r>
              <a:rPr lang="en-US"/>
              <a:t>Click to edit Master title style</a:t>
            </a:r>
          </a:p>
        </p:txBody>
      </p:sp>
      <p:sp>
        <p:nvSpPr>
          <p:cNvPr id="3" name="Text Placeholder 2"/>
          <p:cNvSpPr>
            <a:spLocks noGrp="1"/>
          </p:cNvSpPr>
          <p:nvPr>
            <p:ph type="body" idx="1"/>
          </p:nvPr>
        </p:nvSpPr>
        <p:spPr>
          <a:xfrm>
            <a:off x="463063" y="1482165"/>
            <a:ext cx="5157787" cy="475844"/>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63063" y="2037377"/>
            <a:ext cx="5157787" cy="4034238"/>
          </a:xfrm>
        </p:spPr>
        <p:txBody>
          <a:bodyPr>
            <a:normAutofit/>
          </a:bodyPr>
          <a:lstStyle>
            <a:lvl1pPr defTabSz="540000">
              <a:buClr>
                <a:srgbClr val="00B0F0"/>
              </a:buClr>
              <a:buSzPct val="75000"/>
              <a:defRPr sz="1800"/>
            </a:lvl1pPr>
            <a:lvl2pPr defTabSz="540000">
              <a:buClr>
                <a:srgbClr val="00B0F0"/>
              </a:buClr>
              <a:buSzPct val="75000"/>
              <a:defRPr sz="1800"/>
            </a:lvl2pPr>
            <a:lvl3pPr defTabSz="540000">
              <a:buClr>
                <a:srgbClr val="00B0F0"/>
              </a:buClr>
              <a:buSzPct val="75000"/>
              <a:defRPr sz="1800"/>
            </a:lvl3pPr>
            <a:lvl4pPr defTabSz="540000">
              <a:buClr>
                <a:srgbClr val="00B0F0"/>
              </a:buClr>
              <a:buSzPct val="75000"/>
              <a:defRPr sz="1800"/>
            </a:lvl4pPr>
            <a:lvl5pPr defTabSz="540000">
              <a:buClr>
                <a:srgbClr val="00B0F0"/>
              </a:buClr>
              <a:buSzPct val="750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55519" y="1482165"/>
            <a:ext cx="5183188" cy="475844"/>
          </a:xfrm>
        </p:spPr>
        <p:txBody>
          <a:bodyPr anchor="t"/>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55519" y="2037376"/>
            <a:ext cx="5183188" cy="4034239"/>
          </a:xfrm>
        </p:spPr>
        <p:txBody>
          <a:bodyPr>
            <a:normAutofit/>
          </a:bodyPr>
          <a:lstStyle>
            <a:lvl1pPr>
              <a:buClr>
                <a:srgbClr val="00B0F0"/>
              </a:buClr>
              <a:buSzPct val="75000"/>
              <a:defRPr sz="1800"/>
            </a:lvl1pPr>
            <a:lvl2pPr>
              <a:buClr>
                <a:srgbClr val="00B0F0"/>
              </a:buClr>
              <a:buSzPct val="75000"/>
              <a:defRPr sz="1800"/>
            </a:lvl2pPr>
            <a:lvl3pPr>
              <a:buClr>
                <a:srgbClr val="00B0F0"/>
              </a:buClr>
              <a:buSzPct val="75000"/>
              <a:defRPr sz="1800"/>
            </a:lvl3pPr>
            <a:lvl4pPr>
              <a:buClr>
                <a:srgbClr val="00B0F0"/>
              </a:buClr>
              <a:buSzPct val="75000"/>
              <a:defRPr sz="1800"/>
            </a:lvl4pPr>
            <a:lvl5pPr>
              <a:buClr>
                <a:srgbClr val="00B0F0"/>
              </a:buClr>
              <a:buSzPct val="750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147200" y="6278401"/>
            <a:ext cx="3355200" cy="365125"/>
          </a:xfrm>
          <a:prstGeom prst="rect">
            <a:avLst/>
          </a:prstGeom>
        </p:spPr>
        <p:txBody>
          <a:bodyPr/>
          <a:lstStyle>
            <a:lvl1pPr algn="l">
              <a:defRPr/>
            </a:lvl1pPr>
          </a:lstStyle>
          <a:p>
            <a:r>
              <a:rPr lang="en-US"/>
              <a:t>Presentation Name</a:t>
            </a:r>
          </a:p>
        </p:txBody>
      </p:sp>
      <p:sp>
        <p:nvSpPr>
          <p:cNvPr id="9" name="Slide Number Placeholder 8"/>
          <p:cNvSpPr>
            <a:spLocks noGrp="1"/>
          </p:cNvSpPr>
          <p:nvPr>
            <p:ph type="sldNum" sz="quarter" idx="12"/>
          </p:nvPr>
        </p:nvSpPr>
        <p:spPr>
          <a:xfrm>
            <a:off x="463060" y="6276603"/>
            <a:ext cx="686400" cy="365125"/>
          </a:xfrm>
        </p:spPr>
        <p:txBody>
          <a:bodyPr/>
          <a:lstStyle/>
          <a:p>
            <a:fld id="{9CAA33A2-411E-8443-83D0-3263C24E97A5}" type="slidenum">
              <a:rPr lang="en-US" smtClean="0"/>
              <a:t>‹#›</a:t>
            </a:fld>
            <a:endParaRPr lang="en-US"/>
          </a:p>
        </p:txBody>
      </p:sp>
      <p:pic>
        <p:nvPicPr>
          <p:cNvPr id="11" name="Picture 10">
            <a:extLst>
              <a:ext uri="{FF2B5EF4-FFF2-40B4-BE49-F238E27FC236}">
                <a16:creationId xmlns:a16="http://schemas.microsoft.com/office/drawing/2014/main" id="{74F839BD-D2F0-124C-8264-6B5B57E366DA}"/>
              </a:ext>
            </a:extLst>
          </p:cNvPr>
          <p:cNvPicPr>
            <a:picLocks noChangeAspect="1"/>
          </p:cNvPicPr>
          <p:nvPr userDrawn="1"/>
        </p:nvPicPr>
        <p:blipFill>
          <a:blip r:embed="rId2"/>
          <a:stretch>
            <a:fillRect/>
          </a:stretch>
        </p:blipFill>
        <p:spPr>
          <a:xfrm>
            <a:off x="9815594" y="6148087"/>
            <a:ext cx="2168876" cy="650663"/>
          </a:xfrm>
          <a:prstGeom prst="rect">
            <a:avLst/>
          </a:prstGeom>
        </p:spPr>
      </p:pic>
    </p:spTree>
    <p:extLst>
      <p:ext uri="{BB962C8B-B14F-4D97-AF65-F5344CB8AC3E}">
        <p14:creationId xmlns:p14="http://schemas.microsoft.com/office/powerpoint/2010/main" val="33080547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a:xfrm>
            <a:off x="463061" y="365127"/>
            <a:ext cx="11275647" cy="926961"/>
          </a:xfrm>
        </p:spPr>
        <p:txBody>
          <a:bodyPr/>
          <a:lstStyle/>
          <a:p>
            <a:r>
              <a:rPr lang="en-US"/>
              <a:t>Click to edit Master title style</a:t>
            </a:r>
          </a:p>
        </p:txBody>
      </p:sp>
      <p:sp>
        <p:nvSpPr>
          <p:cNvPr id="4" name="Footer Placeholder 3"/>
          <p:cNvSpPr>
            <a:spLocks noGrp="1"/>
          </p:cNvSpPr>
          <p:nvPr>
            <p:ph type="ftr" sz="quarter" idx="11"/>
          </p:nvPr>
        </p:nvSpPr>
        <p:spPr>
          <a:xfrm>
            <a:off x="1147200" y="6278401"/>
            <a:ext cx="3355200" cy="365125"/>
          </a:xfrm>
          <a:prstGeom prst="rect">
            <a:avLst/>
          </a:prstGeom>
        </p:spPr>
        <p:txBody>
          <a:bodyPr/>
          <a:lstStyle>
            <a:lvl1pPr algn="l">
              <a:defRPr/>
            </a:lvl1pPr>
          </a:lstStyle>
          <a:p>
            <a:r>
              <a:rPr lang="en-US"/>
              <a:t>Presentation Name</a:t>
            </a:r>
          </a:p>
        </p:txBody>
      </p:sp>
      <p:sp>
        <p:nvSpPr>
          <p:cNvPr id="5" name="Slide Number Placeholder 4"/>
          <p:cNvSpPr>
            <a:spLocks noGrp="1"/>
          </p:cNvSpPr>
          <p:nvPr>
            <p:ph type="sldNum" sz="quarter" idx="12"/>
          </p:nvPr>
        </p:nvSpPr>
        <p:spPr>
          <a:xfrm>
            <a:off x="463060" y="6276603"/>
            <a:ext cx="686400" cy="365125"/>
          </a:xfrm>
        </p:spPr>
        <p:txBody>
          <a:bodyPr/>
          <a:lstStyle/>
          <a:p>
            <a:fld id="{9CAA33A2-411E-8443-83D0-3263C24E97A5}" type="slidenum">
              <a:rPr lang="en-US" smtClean="0"/>
              <a:t>‹#›</a:t>
            </a:fld>
            <a:endParaRPr lang="en-US"/>
          </a:p>
        </p:txBody>
      </p:sp>
      <p:sp>
        <p:nvSpPr>
          <p:cNvPr id="9" name="Text Placeholder 2">
            <a:extLst>
              <a:ext uri="{FF2B5EF4-FFF2-40B4-BE49-F238E27FC236}">
                <a16:creationId xmlns:a16="http://schemas.microsoft.com/office/drawing/2014/main" id="{DB07D30F-7153-6C40-9FCD-11F5850C0B4C}"/>
              </a:ext>
            </a:extLst>
          </p:cNvPr>
          <p:cNvSpPr>
            <a:spLocks noGrp="1"/>
          </p:cNvSpPr>
          <p:nvPr>
            <p:ph type="body" idx="13" hasCustomPrompt="1"/>
          </p:nvPr>
        </p:nvSpPr>
        <p:spPr>
          <a:xfrm>
            <a:off x="463060" y="1366837"/>
            <a:ext cx="8400000" cy="323852"/>
          </a:xfrm>
        </p:spPr>
        <p:txBody>
          <a:bodyPr anchor="ctr">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Chart heading</a:t>
            </a:r>
          </a:p>
        </p:txBody>
      </p:sp>
      <p:pic>
        <p:nvPicPr>
          <p:cNvPr id="7" name="Picture 6">
            <a:extLst>
              <a:ext uri="{FF2B5EF4-FFF2-40B4-BE49-F238E27FC236}">
                <a16:creationId xmlns:a16="http://schemas.microsoft.com/office/drawing/2014/main" id="{3AA503A7-D068-BE47-80E3-72224AD72A70}"/>
              </a:ext>
            </a:extLst>
          </p:cNvPr>
          <p:cNvPicPr>
            <a:picLocks noChangeAspect="1"/>
          </p:cNvPicPr>
          <p:nvPr userDrawn="1"/>
        </p:nvPicPr>
        <p:blipFill>
          <a:blip r:embed="rId2"/>
          <a:stretch>
            <a:fillRect/>
          </a:stretch>
        </p:blipFill>
        <p:spPr>
          <a:xfrm>
            <a:off x="9815594" y="6148087"/>
            <a:ext cx="2168876" cy="650663"/>
          </a:xfrm>
          <a:prstGeom prst="rect">
            <a:avLst/>
          </a:prstGeom>
        </p:spPr>
      </p:pic>
    </p:spTree>
    <p:extLst>
      <p:ext uri="{BB962C8B-B14F-4D97-AF65-F5344CB8AC3E}">
        <p14:creationId xmlns:p14="http://schemas.microsoft.com/office/powerpoint/2010/main" val="42858870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147200" y="6278401"/>
            <a:ext cx="3355200" cy="365125"/>
          </a:xfrm>
          <a:prstGeom prst="rect">
            <a:avLst/>
          </a:prstGeom>
        </p:spPr>
        <p:txBody>
          <a:bodyPr/>
          <a:lstStyle>
            <a:lvl1pPr algn="l">
              <a:defRPr/>
            </a:lvl1pPr>
          </a:lstStyle>
          <a:p>
            <a:r>
              <a:rPr lang="en-US"/>
              <a:t>Presentation Name</a:t>
            </a:r>
          </a:p>
        </p:txBody>
      </p:sp>
      <p:sp>
        <p:nvSpPr>
          <p:cNvPr id="4" name="Slide Number Placeholder 3"/>
          <p:cNvSpPr>
            <a:spLocks noGrp="1"/>
          </p:cNvSpPr>
          <p:nvPr>
            <p:ph type="sldNum" sz="quarter" idx="12"/>
          </p:nvPr>
        </p:nvSpPr>
        <p:spPr>
          <a:xfrm>
            <a:off x="463060" y="6276603"/>
            <a:ext cx="686400" cy="365125"/>
          </a:xfrm>
        </p:spPr>
        <p:txBody>
          <a:bodyPr/>
          <a:lstStyle/>
          <a:p>
            <a:fld id="{9CAA33A2-411E-8443-83D0-3263C24E97A5}" type="slidenum">
              <a:rPr lang="en-US" smtClean="0"/>
              <a:t>‹#›</a:t>
            </a:fld>
            <a:endParaRPr lang="en-US"/>
          </a:p>
        </p:txBody>
      </p:sp>
      <p:pic>
        <p:nvPicPr>
          <p:cNvPr id="5" name="Picture 4">
            <a:extLst>
              <a:ext uri="{FF2B5EF4-FFF2-40B4-BE49-F238E27FC236}">
                <a16:creationId xmlns:a16="http://schemas.microsoft.com/office/drawing/2014/main" id="{0A775088-CCA2-B44D-BBB0-79C7113AA73C}"/>
              </a:ext>
            </a:extLst>
          </p:cNvPr>
          <p:cNvPicPr>
            <a:picLocks noChangeAspect="1"/>
          </p:cNvPicPr>
          <p:nvPr userDrawn="1"/>
        </p:nvPicPr>
        <p:blipFill>
          <a:blip r:embed="rId2"/>
          <a:stretch>
            <a:fillRect/>
          </a:stretch>
        </p:blipFill>
        <p:spPr>
          <a:xfrm>
            <a:off x="9815594" y="6148087"/>
            <a:ext cx="2168876" cy="650663"/>
          </a:xfrm>
          <a:prstGeom prst="rect">
            <a:avLst/>
          </a:prstGeom>
        </p:spPr>
      </p:pic>
    </p:spTree>
    <p:extLst>
      <p:ext uri="{BB962C8B-B14F-4D97-AF65-F5344CB8AC3E}">
        <p14:creationId xmlns:p14="http://schemas.microsoft.com/office/powerpoint/2010/main" val="10136457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060"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30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1147200" y="6278401"/>
            <a:ext cx="3355200" cy="365125"/>
          </a:xfrm>
          <a:prstGeom prst="rect">
            <a:avLst/>
          </a:prstGeom>
        </p:spPr>
        <p:txBody>
          <a:bodyPr/>
          <a:lstStyle>
            <a:lvl1pPr algn="l">
              <a:defRPr/>
            </a:lvl1pPr>
          </a:lstStyle>
          <a:p>
            <a:r>
              <a:rPr lang="en-US"/>
              <a:t>Presentation Name</a:t>
            </a:r>
          </a:p>
        </p:txBody>
      </p:sp>
      <p:sp>
        <p:nvSpPr>
          <p:cNvPr id="7" name="Slide Number Placeholder 6"/>
          <p:cNvSpPr>
            <a:spLocks noGrp="1"/>
          </p:cNvSpPr>
          <p:nvPr>
            <p:ph type="sldNum" sz="quarter" idx="12"/>
          </p:nvPr>
        </p:nvSpPr>
        <p:spPr>
          <a:xfrm>
            <a:off x="463060" y="6276603"/>
            <a:ext cx="686400" cy="365125"/>
          </a:xfrm>
        </p:spPr>
        <p:txBody>
          <a:bodyPr/>
          <a:lstStyle/>
          <a:p>
            <a:fld id="{9CAA33A2-411E-8443-83D0-3263C24E97A5}" type="slidenum">
              <a:rPr lang="en-US" smtClean="0"/>
              <a:t>‹#›</a:t>
            </a:fld>
            <a:endParaRPr lang="en-US"/>
          </a:p>
        </p:txBody>
      </p:sp>
      <p:pic>
        <p:nvPicPr>
          <p:cNvPr id="8" name="Picture 7">
            <a:extLst>
              <a:ext uri="{FF2B5EF4-FFF2-40B4-BE49-F238E27FC236}">
                <a16:creationId xmlns:a16="http://schemas.microsoft.com/office/drawing/2014/main" id="{E2AF3BE7-D4E2-B241-9226-4340721D2E74}"/>
              </a:ext>
            </a:extLst>
          </p:cNvPr>
          <p:cNvPicPr>
            <a:picLocks noChangeAspect="1"/>
          </p:cNvPicPr>
          <p:nvPr userDrawn="1"/>
        </p:nvPicPr>
        <p:blipFill>
          <a:blip r:embed="rId2"/>
          <a:stretch>
            <a:fillRect/>
          </a:stretch>
        </p:blipFill>
        <p:spPr>
          <a:xfrm>
            <a:off x="9815594" y="6148087"/>
            <a:ext cx="2168876" cy="650663"/>
          </a:xfrm>
          <a:prstGeom prst="rect">
            <a:avLst/>
          </a:prstGeom>
        </p:spPr>
      </p:pic>
    </p:spTree>
    <p:extLst>
      <p:ext uri="{BB962C8B-B14F-4D97-AF65-F5344CB8AC3E}">
        <p14:creationId xmlns:p14="http://schemas.microsoft.com/office/powerpoint/2010/main" val="31549257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060"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6306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1147200" y="6278401"/>
            <a:ext cx="3355200" cy="365125"/>
          </a:xfrm>
          <a:prstGeom prst="rect">
            <a:avLst/>
          </a:prstGeom>
        </p:spPr>
        <p:txBody>
          <a:bodyPr/>
          <a:lstStyle>
            <a:lvl1pPr algn="l">
              <a:defRPr/>
            </a:lvl1pPr>
          </a:lstStyle>
          <a:p>
            <a:r>
              <a:rPr lang="en-US"/>
              <a:t>Presentation Name</a:t>
            </a:r>
          </a:p>
        </p:txBody>
      </p:sp>
      <p:sp>
        <p:nvSpPr>
          <p:cNvPr id="7" name="Slide Number Placeholder 6"/>
          <p:cNvSpPr>
            <a:spLocks noGrp="1"/>
          </p:cNvSpPr>
          <p:nvPr>
            <p:ph type="sldNum" sz="quarter" idx="12"/>
          </p:nvPr>
        </p:nvSpPr>
        <p:spPr>
          <a:xfrm>
            <a:off x="463060" y="6276603"/>
            <a:ext cx="686400" cy="365125"/>
          </a:xfrm>
        </p:spPr>
        <p:txBody>
          <a:bodyPr/>
          <a:lstStyle/>
          <a:p>
            <a:fld id="{9CAA33A2-411E-8443-83D0-3263C24E97A5}" type="slidenum">
              <a:rPr lang="en-US" smtClean="0"/>
              <a:t>‹#›</a:t>
            </a:fld>
            <a:endParaRPr lang="en-US"/>
          </a:p>
        </p:txBody>
      </p:sp>
      <p:pic>
        <p:nvPicPr>
          <p:cNvPr id="11" name="Picture 10">
            <a:extLst>
              <a:ext uri="{FF2B5EF4-FFF2-40B4-BE49-F238E27FC236}">
                <a16:creationId xmlns:a16="http://schemas.microsoft.com/office/drawing/2014/main" id="{8688E0E7-80E8-FC40-AE68-C4C99CA745A7}"/>
              </a:ext>
            </a:extLst>
          </p:cNvPr>
          <p:cNvPicPr>
            <a:picLocks noChangeAspect="1"/>
          </p:cNvPicPr>
          <p:nvPr userDrawn="1"/>
        </p:nvPicPr>
        <p:blipFill>
          <a:blip r:embed="rId2"/>
          <a:stretch>
            <a:fillRect/>
          </a:stretch>
        </p:blipFill>
        <p:spPr>
          <a:xfrm>
            <a:off x="9815594" y="6148087"/>
            <a:ext cx="2168876" cy="650663"/>
          </a:xfrm>
          <a:prstGeom prst="rect">
            <a:avLst/>
          </a:prstGeom>
        </p:spPr>
      </p:pic>
    </p:spTree>
    <p:extLst>
      <p:ext uri="{BB962C8B-B14F-4D97-AF65-F5344CB8AC3E}">
        <p14:creationId xmlns:p14="http://schemas.microsoft.com/office/powerpoint/2010/main" val="19769760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cSld name="4_Section Header">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7160" y="0"/>
            <a:ext cx="12219160" cy="6873278"/>
          </a:xfrm>
          <a:prstGeom prst="rect">
            <a:avLst/>
          </a:prstGeom>
        </p:spPr>
      </p:pic>
      <p:sp>
        <p:nvSpPr>
          <p:cNvPr id="2" name="Title 1"/>
          <p:cNvSpPr>
            <a:spLocks noGrp="1"/>
          </p:cNvSpPr>
          <p:nvPr>
            <p:ph type="title"/>
          </p:nvPr>
        </p:nvSpPr>
        <p:spPr>
          <a:xfrm>
            <a:off x="463061" y="423347"/>
            <a:ext cx="4655999" cy="2260218"/>
          </a:xfrm>
        </p:spPr>
        <p:txBody>
          <a:bodyPr anchor="t">
            <a:normAutofit/>
          </a:bodyPr>
          <a:lstStyle>
            <a:lvl1pPr>
              <a:defRPr sz="36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463061" y="2781515"/>
            <a:ext cx="4655999" cy="204696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Slide Number Placeholder 5">
            <a:extLst>
              <a:ext uri="{FF2B5EF4-FFF2-40B4-BE49-F238E27FC236}">
                <a16:creationId xmlns:a16="http://schemas.microsoft.com/office/drawing/2014/main" id="{AF8C07C6-DDA8-F346-B5CC-5893D12BAE04}"/>
              </a:ext>
            </a:extLst>
          </p:cNvPr>
          <p:cNvSpPr>
            <a:spLocks noGrp="1"/>
          </p:cNvSpPr>
          <p:nvPr>
            <p:ph type="sldNum" sz="quarter" idx="4"/>
          </p:nvPr>
        </p:nvSpPr>
        <p:spPr>
          <a:xfrm>
            <a:off x="463060" y="6276603"/>
            <a:ext cx="686400" cy="365125"/>
          </a:xfrm>
          <a:prstGeom prst="rect">
            <a:avLst/>
          </a:prstGeom>
        </p:spPr>
        <p:txBody>
          <a:bodyPr vert="horz" lIns="91440" tIns="45720" rIns="91440" bIns="45720" rtlCol="0" anchor="ctr"/>
          <a:lstStyle>
            <a:lvl1pPr algn="l">
              <a:defRPr sz="1200">
                <a:solidFill>
                  <a:schemeClr val="tx1"/>
                </a:solidFill>
              </a:defRPr>
            </a:lvl1pPr>
          </a:lstStyle>
          <a:p>
            <a:fld id="{9CAA33A2-411E-8443-83D0-3263C24E97A5}" type="slidenum">
              <a:rPr lang="en-US" smtClean="0"/>
              <a:pPr/>
              <a:t>‹#›</a:t>
            </a:fld>
            <a:endParaRPr lang="en-US"/>
          </a:p>
        </p:txBody>
      </p:sp>
      <p:sp>
        <p:nvSpPr>
          <p:cNvPr id="6" name="Footer Placeholder 4">
            <a:extLst>
              <a:ext uri="{FF2B5EF4-FFF2-40B4-BE49-F238E27FC236}">
                <a16:creationId xmlns:a16="http://schemas.microsoft.com/office/drawing/2014/main" id="{7C119B28-F712-2D42-9B3B-2465F13CBE4B}"/>
              </a:ext>
            </a:extLst>
          </p:cNvPr>
          <p:cNvSpPr>
            <a:spLocks noGrp="1"/>
          </p:cNvSpPr>
          <p:nvPr>
            <p:ph type="ftr" sz="quarter" idx="3"/>
          </p:nvPr>
        </p:nvSpPr>
        <p:spPr>
          <a:xfrm>
            <a:off x="1148861" y="6276603"/>
            <a:ext cx="3357551" cy="365125"/>
          </a:xfrm>
          <a:prstGeom prst="rect">
            <a:avLst/>
          </a:prstGeom>
        </p:spPr>
        <p:txBody>
          <a:bodyPr anchor="ctr"/>
          <a:lstStyle>
            <a:lvl1pPr algn="r">
              <a:defRPr sz="1200">
                <a:solidFill>
                  <a:schemeClr val="tx1"/>
                </a:solidFill>
              </a:defRPr>
            </a:lvl1pPr>
          </a:lstStyle>
          <a:p>
            <a:pPr algn="l"/>
            <a:endParaRPr lang="en-US"/>
          </a:p>
        </p:txBody>
      </p:sp>
    </p:spTree>
    <p:extLst>
      <p:ext uri="{BB962C8B-B14F-4D97-AF65-F5344CB8AC3E}">
        <p14:creationId xmlns:p14="http://schemas.microsoft.com/office/powerpoint/2010/main" val="1632128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2_Colour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CE621E-D667-E846-8513-550A8F1AB59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17" y="0"/>
            <a:ext cx="12192000" cy="6858000"/>
          </a:xfrm>
          <a:prstGeom prst="rect">
            <a:avLst/>
          </a:prstGeom>
        </p:spPr>
      </p:pic>
      <p:sp>
        <p:nvSpPr>
          <p:cNvPr id="6" name="Slide Number Placeholder 2">
            <a:extLst>
              <a:ext uri="{FF2B5EF4-FFF2-40B4-BE49-F238E27FC236}">
                <a16:creationId xmlns:a16="http://schemas.microsoft.com/office/drawing/2014/main" id="{3C82B1AF-FF4A-A848-8FE7-537916D5A08D}"/>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DFC3EB0C-CC67-FC43-A919-F9D143172917}"/>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endParaRPr lang="en-US"/>
          </a:p>
        </p:txBody>
      </p:sp>
      <p:sp>
        <p:nvSpPr>
          <p:cNvPr id="8" name="Title 1">
            <a:extLst>
              <a:ext uri="{FF2B5EF4-FFF2-40B4-BE49-F238E27FC236}">
                <a16:creationId xmlns:a16="http://schemas.microsoft.com/office/drawing/2014/main" id="{DE26A2F5-8C77-794D-9C42-1B4A4DFCE63B}"/>
              </a:ext>
            </a:extLst>
          </p:cNvPr>
          <p:cNvSpPr>
            <a:spLocks noGrp="1"/>
          </p:cNvSpPr>
          <p:nvPr>
            <p:ph type="ctrTitle" hasCustomPrompt="1"/>
          </p:nvPr>
        </p:nvSpPr>
        <p:spPr>
          <a:xfrm>
            <a:off x="463059" y="3841209"/>
            <a:ext cx="6812167" cy="1134041"/>
          </a:xfrm>
        </p:spPr>
        <p:txBody>
          <a:bodyPr anchor="t">
            <a:normAutofit/>
          </a:bodyPr>
          <a:lstStyle>
            <a:lvl1pPr algn="l">
              <a:defRPr sz="4000">
                <a:solidFill>
                  <a:schemeClr val="tx1"/>
                </a:solidFill>
              </a:defRPr>
            </a:lvl1pPr>
          </a:lstStyle>
          <a:p>
            <a:r>
              <a:rPr lang="en-US"/>
              <a:t>Presentation Title</a:t>
            </a:r>
          </a:p>
        </p:txBody>
      </p:sp>
      <p:sp>
        <p:nvSpPr>
          <p:cNvPr id="9" name="Subtitle 2">
            <a:extLst>
              <a:ext uri="{FF2B5EF4-FFF2-40B4-BE49-F238E27FC236}">
                <a16:creationId xmlns:a16="http://schemas.microsoft.com/office/drawing/2014/main" id="{491CE617-B42F-7746-9C11-60209FD6D0B9}"/>
              </a:ext>
            </a:extLst>
          </p:cNvPr>
          <p:cNvSpPr>
            <a:spLocks noGrp="1"/>
          </p:cNvSpPr>
          <p:nvPr>
            <p:ph type="subTitle" idx="1"/>
          </p:nvPr>
        </p:nvSpPr>
        <p:spPr>
          <a:xfrm>
            <a:off x="463060" y="5072419"/>
            <a:ext cx="6672000" cy="107852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Government of Ontario" title="Ontario">
            <a:extLst>
              <a:ext uri="{FF2B5EF4-FFF2-40B4-BE49-F238E27FC236}">
                <a16:creationId xmlns:a16="http://schemas.microsoft.com/office/drawing/2014/main" id="{3DD172D3-EE5A-0C46-8EC6-7131DA50BEBD}"/>
              </a:ext>
            </a:extLst>
          </p:cNvPr>
          <p:cNvPicPr>
            <a:picLocks noChangeAspect="1"/>
          </p:cNvPicPr>
          <p:nvPr userDrawn="1"/>
        </p:nvPicPr>
        <p:blipFill>
          <a:blip r:embed="rId4"/>
          <a:stretch>
            <a:fillRect/>
          </a:stretch>
        </p:blipFill>
        <p:spPr>
          <a:xfrm>
            <a:off x="9826583" y="6204429"/>
            <a:ext cx="2178567" cy="653570"/>
          </a:xfrm>
          <a:prstGeom prst="rect">
            <a:avLst/>
          </a:prstGeom>
        </p:spPr>
      </p:pic>
      <p:sp>
        <p:nvSpPr>
          <p:cNvPr id="12" name="Text Placeholder 5">
            <a:extLst>
              <a:ext uri="{FF2B5EF4-FFF2-40B4-BE49-F238E27FC236}">
                <a16:creationId xmlns:a16="http://schemas.microsoft.com/office/drawing/2014/main" id="{5ACFD3E6-3158-5B4E-BDC1-B1BCDC6D4EF3}"/>
              </a:ext>
            </a:extLst>
          </p:cNvPr>
          <p:cNvSpPr>
            <a:spLocks noGrp="1"/>
          </p:cNvSpPr>
          <p:nvPr>
            <p:ph type="body" sz="quarter" idx="12" hasCustomPrompt="1"/>
          </p:nvPr>
        </p:nvSpPr>
        <p:spPr>
          <a:xfrm>
            <a:off x="463059" y="358637"/>
            <a:ext cx="9753109" cy="449629"/>
          </a:xfrm>
        </p:spPr>
        <p:txBody>
          <a:bodyPr>
            <a:normAutofit/>
          </a:bodyPr>
          <a:lstStyle>
            <a:lvl1pPr>
              <a:defRPr sz="1200"/>
            </a:lvl1pPr>
            <a:lvl2pPr marL="457200" indent="0">
              <a:buNone/>
              <a:defRPr/>
            </a:lvl2pPr>
          </a:lstStyle>
          <a:p>
            <a:pPr lvl="0"/>
            <a:r>
              <a:rPr lang="en-US"/>
              <a:t>Insert ministry name here</a:t>
            </a:r>
          </a:p>
        </p:txBody>
      </p:sp>
    </p:spTree>
    <p:extLst>
      <p:ext uri="{BB962C8B-B14F-4D97-AF65-F5344CB8AC3E}">
        <p14:creationId xmlns:p14="http://schemas.microsoft.com/office/powerpoint/2010/main" val="2448601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2_Colour 4">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7D0BCEC4-BFF1-0E4B-A595-F09F1DA9FB7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2">
            <a:extLst>
              <a:ext uri="{FF2B5EF4-FFF2-40B4-BE49-F238E27FC236}">
                <a16:creationId xmlns:a16="http://schemas.microsoft.com/office/drawing/2014/main" id="{8D2F1934-736C-EB4B-B373-CE49C26222D6}"/>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49FE1057-9625-284C-9C69-BEB2A5C6928E}"/>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endParaRPr lang="en-US"/>
          </a:p>
        </p:txBody>
      </p:sp>
      <p:sp>
        <p:nvSpPr>
          <p:cNvPr id="8" name="Title 1">
            <a:extLst>
              <a:ext uri="{FF2B5EF4-FFF2-40B4-BE49-F238E27FC236}">
                <a16:creationId xmlns:a16="http://schemas.microsoft.com/office/drawing/2014/main" id="{31F02BF4-C3E4-3642-BA13-18C701101D97}"/>
              </a:ext>
            </a:extLst>
          </p:cNvPr>
          <p:cNvSpPr>
            <a:spLocks noGrp="1"/>
          </p:cNvSpPr>
          <p:nvPr>
            <p:ph type="ctrTitle" hasCustomPrompt="1"/>
          </p:nvPr>
        </p:nvSpPr>
        <p:spPr>
          <a:xfrm>
            <a:off x="463059" y="3841209"/>
            <a:ext cx="6812167" cy="1134041"/>
          </a:xfrm>
        </p:spPr>
        <p:txBody>
          <a:bodyPr anchor="t">
            <a:normAutofit/>
          </a:bodyPr>
          <a:lstStyle>
            <a:lvl1pPr algn="l">
              <a:defRPr sz="4000">
                <a:solidFill>
                  <a:schemeClr val="tx1"/>
                </a:solidFill>
              </a:defRPr>
            </a:lvl1pPr>
          </a:lstStyle>
          <a:p>
            <a:r>
              <a:rPr lang="en-US"/>
              <a:t>Presentation Title</a:t>
            </a:r>
          </a:p>
        </p:txBody>
      </p:sp>
      <p:sp>
        <p:nvSpPr>
          <p:cNvPr id="9" name="Subtitle 2">
            <a:extLst>
              <a:ext uri="{FF2B5EF4-FFF2-40B4-BE49-F238E27FC236}">
                <a16:creationId xmlns:a16="http://schemas.microsoft.com/office/drawing/2014/main" id="{F66126A2-3651-544F-8D2A-C62F805E7920}"/>
              </a:ext>
            </a:extLst>
          </p:cNvPr>
          <p:cNvSpPr>
            <a:spLocks noGrp="1"/>
          </p:cNvSpPr>
          <p:nvPr>
            <p:ph type="subTitle" idx="1"/>
          </p:nvPr>
        </p:nvSpPr>
        <p:spPr>
          <a:xfrm>
            <a:off x="463060" y="5072419"/>
            <a:ext cx="6672000" cy="107852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Government of Ontario" title="Ontario">
            <a:extLst>
              <a:ext uri="{FF2B5EF4-FFF2-40B4-BE49-F238E27FC236}">
                <a16:creationId xmlns:a16="http://schemas.microsoft.com/office/drawing/2014/main" id="{61494FAD-9740-264F-A36E-8E464EFFC0BD}"/>
              </a:ext>
            </a:extLst>
          </p:cNvPr>
          <p:cNvPicPr>
            <a:picLocks noChangeAspect="1"/>
          </p:cNvPicPr>
          <p:nvPr userDrawn="1"/>
        </p:nvPicPr>
        <p:blipFill>
          <a:blip r:embed="rId4"/>
          <a:stretch>
            <a:fillRect/>
          </a:stretch>
        </p:blipFill>
        <p:spPr>
          <a:xfrm>
            <a:off x="9826583" y="6204429"/>
            <a:ext cx="2178567" cy="653570"/>
          </a:xfrm>
          <a:prstGeom prst="rect">
            <a:avLst/>
          </a:prstGeom>
        </p:spPr>
      </p:pic>
      <p:sp>
        <p:nvSpPr>
          <p:cNvPr id="13" name="Text Placeholder 5">
            <a:extLst>
              <a:ext uri="{FF2B5EF4-FFF2-40B4-BE49-F238E27FC236}">
                <a16:creationId xmlns:a16="http://schemas.microsoft.com/office/drawing/2014/main" id="{17B4E6C5-39E8-A24D-AB03-54E05FC76B60}"/>
              </a:ext>
            </a:extLst>
          </p:cNvPr>
          <p:cNvSpPr>
            <a:spLocks noGrp="1"/>
          </p:cNvSpPr>
          <p:nvPr>
            <p:ph type="body" sz="quarter" idx="12" hasCustomPrompt="1"/>
          </p:nvPr>
        </p:nvSpPr>
        <p:spPr>
          <a:xfrm>
            <a:off x="463059" y="358637"/>
            <a:ext cx="9753109" cy="449629"/>
          </a:xfrm>
        </p:spPr>
        <p:txBody>
          <a:bodyPr>
            <a:normAutofit/>
          </a:bodyPr>
          <a:lstStyle>
            <a:lvl1pPr>
              <a:defRPr sz="1200">
                <a:solidFill>
                  <a:schemeClr val="bg1"/>
                </a:solidFill>
              </a:defRPr>
            </a:lvl1pPr>
            <a:lvl2pPr marL="457200" indent="0">
              <a:buNone/>
              <a:defRPr/>
            </a:lvl2pPr>
          </a:lstStyle>
          <a:p>
            <a:pPr lvl="0"/>
            <a:r>
              <a:rPr lang="en-US"/>
              <a:t>Insert ministry name here</a:t>
            </a:r>
          </a:p>
        </p:txBody>
      </p:sp>
    </p:spTree>
    <p:extLst>
      <p:ext uri="{BB962C8B-B14F-4D97-AF65-F5344CB8AC3E}">
        <p14:creationId xmlns:p14="http://schemas.microsoft.com/office/powerpoint/2010/main" val="1818485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3_Colou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0DCBB0-8569-9C4D-A3EE-ECDA4C8D503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6" name="Slide Number Placeholder 2">
            <a:extLst>
              <a:ext uri="{FF2B5EF4-FFF2-40B4-BE49-F238E27FC236}">
                <a16:creationId xmlns:a16="http://schemas.microsoft.com/office/drawing/2014/main" id="{6E17E0B3-F2EE-2444-8FEA-6E757B652DF6}"/>
              </a:ext>
            </a:extLst>
          </p:cNvPr>
          <p:cNvSpPr>
            <a:spLocks noGrp="1"/>
          </p:cNvSpPr>
          <p:nvPr>
            <p:ph type="sldNum" sz="quarter" idx="10"/>
          </p:nvPr>
        </p:nvSpPr>
        <p:spPr>
          <a:xfrm>
            <a:off x="463060" y="6276603"/>
            <a:ext cx="686400" cy="365125"/>
          </a:xfrm>
        </p:spPr>
        <p:txBody>
          <a:bodyPr/>
          <a:lstStyle>
            <a:lvl1pPr>
              <a:defRPr>
                <a:solidFill>
                  <a:schemeClr val="bg1"/>
                </a:solidFill>
              </a:defRPr>
            </a:lvl1pPr>
          </a:lstStyle>
          <a:p>
            <a:fld id="{9CAA33A2-411E-8443-83D0-3263C24E97A5}" type="slidenum">
              <a:rPr lang="en-US" smtClean="0"/>
              <a:pPr/>
              <a:t>‹#›</a:t>
            </a:fld>
            <a:endParaRPr lang="en-US"/>
          </a:p>
        </p:txBody>
      </p:sp>
      <p:sp>
        <p:nvSpPr>
          <p:cNvPr id="7" name="Footer Placeholder 3">
            <a:extLst>
              <a:ext uri="{FF2B5EF4-FFF2-40B4-BE49-F238E27FC236}">
                <a16:creationId xmlns:a16="http://schemas.microsoft.com/office/drawing/2014/main" id="{210427CD-5255-6F44-BE21-49B0A957F597}"/>
              </a:ext>
            </a:extLst>
          </p:cNvPr>
          <p:cNvSpPr>
            <a:spLocks noGrp="1"/>
          </p:cNvSpPr>
          <p:nvPr>
            <p:ph type="ftr" sz="quarter" idx="11"/>
          </p:nvPr>
        </p:nvSpPr>
        <p:spPr>
          <a:xfrm>
            <a:off x="1148861" y="6276603"/>
            <a:ext cx="3357551" cy="365125"/>
          </a:xfrm>
        </p:spPr>
        <p:txBody>
          <a:bodyPr/>
          <a:lstStyle>
            <a:lvl1pPr>
              <a:defRPr>
                <a:solidFill>
                  <a:schemeClr val="bg1"/>
                </a:solidFill>
              </a:defRPr>
            </a:lvl1pPr>
          </a:lstStyle>
          <a:p>
            <a:pPr algn="l"/>
            <a:endParaRPr lang="en-US"/>
          </a:p>
        </p:txBody>
      </p:sp>
      <p:pic>
        <p:nvPicPr>
          <p:cNvPr id="11" name="Picture 10" descr="Government of Ontario" title="Ontario">
            <a:extLst>
              <a:ext uri="{FF2B5EF4-FFF2-40B4-BE49-F238E27FC236}">
                <a16:creationId xmlns:a16="http://schemas.microsoft.com/office/drawing/2014/main" id="{33EB3B4E-83BD-FF43-9B8A-C4B0629DECD2}"/>
              </a:ext>
            </a:extLst>
          </p:cNvPr>
          <p:cNvPicPr>
            <a:picLocks noChangeAspect="1"/>
          </p:cNvPicPr>
          <p:nvPr userDrawn="1"/>
        </p:nvPicPr>
        <p:blipFill>
          <a:blip r:embed="rId4"/>
          <a:stretch>
            <a:fillRect/>
          </a:stretch>
        </p:blipFill>
        <p:spPr>
          <a:xfrm>
            <a:off x="9137459" y="2290939"/>
            <a:ext cx="2935427" cy="880627"/>
          </a:xfrm>
          <a:prstGeom prst="rect">
            <a:avLst/>
          </a:prstGeom>
        </p:spPr>
      </p:pic>
      <p:sp>
        <p:nvSpPr>
          <p:cNvPr id="12" name="Title 1">
            <a:extLst>
              <a:ext uri="{FF2B5EF4-FFF2-40B4-BE49-F238E27FC236}">
                <a16:creationId xmlns:a16="http://schemas.microsoft.com/office/drawing/2014/main" id="{6E62E9AE-1CF7-CC48-A1AD-D9110690C2F9}"/>
              </a:ext>
            </a:extLst>
          </p:cNvPr>
          <p:cNvSpPr>
            <a:spLocks noGrp="1"/>
          </p:cNvSpPr>
          <p:nvPr>
            <p:ph type="ctrTitle" hasCustomPrompt="1"/>
          </p:nvPr>
        </p:nvSpPr>
        <p:spPr>
          <a:xfrm>
            <a:off x="463059" y="479211"/>
            <a:ext cx="6812167" cy="1134041"/>
          </a:xfrm>
        </p:spPr>
        <p:txBody>
          <a:bodyPr anchor="t">
            <a:normAutofit/>
          </a:bodyPr>
          <a:lstStyle>
            <a:lvl1pPr algn="l">
              <a:defRPr sz="4000">
                <a:solidFill>
                  <a:schemeClr val="tx1"/>
                </a:solidFill>
              </a:defRPr>
            </a:lvl1pPr>
          </a:lstStyle>
          <a:p>
            <a:r>
              <a:rPr lang="en-US"/>
              <a:t>Presentation Title</a:t>
            </a:r>
          </a:p>
        </p:txBody>
      </p:sp>
      <p:sp>
        <p:nvSpPr>
          <p:cNvPr id="13" name="Subtitle 2">
            <a:extLst>
              <a:ext uri="{FF2B5EF4-FFF2-40B4-BE49-F238E27FC236}">
                <a16:creationId xmlns:a16="http://schemas.microsoft.com/office/drawing/2014/main" id="{902FDC52-E761-8643-BEDE-601D7100F162}"/>
              </a:ext>
            </a:extLst>
          </p:cNvPr>
          <p:cNvSpPr>
            <a:spLocks noGrp="1"/>
          </p:cNvSpPr>
          <p:nvPr>
            <p:ph type="subTitle" idx="1"/>
          </p:nvPr>
        </p:nvSpPr>
        <p:spPr>
          <a:xfrm>
            <a:off x="463059" y="1710423"/>
            <a:ext cx="7962967" cy="453658"/>
          </a:xfrm>
        </p:spPr>
        <p:txBody>
          <a:bodyPr anchor="t"/>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5">
            <a:extLst>
              <a:ext uri="{FF2B5EF4-FFF2-40B4-BE49-F238E27FC236}">
                <a16:creationId xmlns:a16="http://schemas.microsoft.com/office/drawing/2014/main" id="{B0E6EC7E-1022-F84F-AA71-4CB423A69F20}"/>
              </a:ext>
            </a:extLst>
          </p:cNvPr>
          <p:cNvSpPr>
            <a:spLocks noGrp="1"/>
          </p:cNvSpPr>
          <p:nvPr>
            <p:ph type="body" sz="quarter" idx="12" hasCustomPrompt="1"/>
          </p:nvPr>
        </p:nvSpPr>
        <p:spPr>
          <a:xfrm>
            <a:off x="463059" y="2621587"/>
            <a:ext cx="7962967" cy="449629"/>
          </a:xfrm>
        </p:spPr>
        <p:txBody>
          <a:bodyPr>
            <a:normAutofit/>
          </a:bodyPr>
          <a:lstStyle>
            <a:lvl1pPr>
              <a:defRPr sz="1200">
                <a:solidFill>
                  <a:schemeClr val="bg1"/>
                </a:solidFill>
              </a:defRPr>
            </a:lvl1pPr>
            <a:lvl2pPr marL="457200" indent="0">
              <a:buNone/>
              <a:defRPr/>
            </a:lvl2pPr>
          </a:lstStyle>
          <a:p>
            <a:pPr lvl="0"/>
            <a:r>
              <a:rPr lang="en-US"/>
              <a:t>Insert ministry name here</a:t>
            </a:r>
          </a:p>
        </p:txBody>
      </p:sp>
    </p:spTree>
    <p:extLst>
      <p:ext uri="{BB962C8B-B14F-4D97-AF65-F5344CB8AC3E}">
        <p14:creationId xmlns:p14="http://schemas.microsoft.com/office/powerpoint/2010/main" val="21073012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theme" Target="../theme/theme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8"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061" y="365127"/>
            <a:ext cx="11275647"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63062" y="1825625"/>
            <a:ext cx="11275645" cy="4351338"/>
          </a:xfrm>
          <a:prstGeom prst="rect">
            <a:avLst/>
          </a:prstGeom>
        </p:spPr>
        <p:txBody>
          <a:bodyPr vert="horz" lIns="91440" tIns="45720" rIns="91440" bIns="45720" rtlCol="0">
            <a:normAutofit/>
          </a:bodyPr>
          <a:lstStyle/>
          <a:p>
            <a:pPr lvl="0"/>
            <a:r>
              <a:rPr lang="en-US"/>
              <a:t>Paragraph without bullets</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63060" y="6276603"/>
            <a:ext cx="686400" cy="365125"/>
          </a:xfrm>
          <a:prstGeom prst="rect">
            <a:avLst/>
          </a:prstGeom>
        </p:spPr>
        <p:txBody>
          <a:bodyPr vert="horz" lIns="91440" tIns="45720" rIns="91440" bIns="45720" rtlCol="0" anchor="ctr"/>
          <a:lstStyle>
            <a:lvl1pPr algn="l">
              <a:defRPr sz="1200">
                <a:solidFill>
                  <a:schemeClr val="tx1"/>
                </a:solidFill>
                <a:latin typeface="Raleway" panose="00000500000000000000" pitchFamily="50" charset="0"/>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9C0A0D9E-837B-4542-8ACD-A5921329A28E}"/>
              </a:ext>
            </a:extLst>
          </p:cNvPr>
          <p:cNvSpPr>
            <a:spLocks noGrp="1"/>
          </p:cNvSpPr>
          <p:nvPr>
            <p:ph type="ftr" sz="quarter" idx="3"/>
          </p:nvPr>
        </p:nvSpPr>
        <p:spPr>
          <a:xfrm>
            <a:off x="1148861" y="6276603"/>
            <a:ext cx="3357551" cy="365125"/>
          </a:xfrm>
          <a:prstGeom prst="rect">
            <a:avLst/>
          </a:prstGeom>
        </p:spPr>
        <p:txBody>
          <a:bodyPr anchor="ctr"/>
          <a:lstStyle>
            <a:lvl1pPr algn="r">
              <a:defRPr sz="1200">
                <a:solidFill>
                  <a:schemeClr val="tx1"/>
                </a:solidFill>
                <a:latin typeface="Raleway" panose="00000500000000000000" pitchFamily="50" charset="0"/>
              </a:defRPr>
            </a:lvl1pPr>
          </a:lstStyle>
          <a:p>
            <a:pPr algn="l"/>
            <a:endParaRPr lang="en-US"/>
          </a:p>
        </p:txBody>
      </p:sp>
    </p:spTree>
    <p:extLst>
      <p:ext uri="{BB962C8B-B14F-4D97-AF65-F5344CB8AC3E}">
        <p14:creationId xmlns:p14="http://schemas.microsoft.com/office/powerpoint/2010/main" val="38681594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3" r:id="rId32"/>
    <p:sldLayoutId id="2147483694" r:id="rId33"/>
    <p:sldLayoutId id="2147483695" r:id="rId34"/>
    <p:sldLayoutId id="2147483696" r:id="rId35"/>
  </p:sldLayoutIdLst>
  <p:hf hdr="0" ftr="0" dt="0"/>
  <p:txStyles>
    <p:titleStyle>
      <a:lvl1pPr algn="l" defTabSz="914400" rtl="0" eaLnBrk="1" latinLnBrk="0" hangingPunct="1">
        <a:lnSpc>
          <a:spcPct val="90000"/>
        </a:lnSpc>
        <a:spcBef>
          <a:spcPct val="0"/>
        </a:spcBef>
        <a:buNone/>
        <a:defRPr sz="3200" b="1" i="0" kern="1200">
          <a:solidFill>
            <a:schemeClr val="tx1"/>
          </a:solidFill>
          <a:latin typeface="Raleway" panose="00000500000000000000" pitchFamily="50"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Clr>
          <a:schemeClr val="tx1"/>
        </a:buClr>
        <a:buSzPct val="75000"/>
        <a:buFont typeface="Arial" panose="020B0604020202020204" pitchFamily="34" charset="0"/>
        <a:buNone/>
        <a:defRPr sz="1600" kern="1200">
          <a:solidFill>
            <a:schemeClr val="tx1"/>
          </a:solidFill>
          <a:latin typeface="Raleway" panose="00000500000000000000" pitchFamily="50" charset="0"/>
          <a:ea typeface="+mn-ea"/>
          <a:cs typeface="+mn-cs"/>
        </a:defRPr>
      </a:lvl1pPr>
      <a:lvl2pPr marL="685800" indent="-228600" algn="l" defTabSz="914400" rtl="0" eaLnBrk="1" latinLnBrk="0" hangingPunct="1">
        <a:lnSpc>
          <a:spcPct val="9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3061" y="365127"/>
            <a:ext cx="11275647"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463062" y="1825625"/>
            <a:ext cx="11275645" cy="4351338"/>
          </a:xfrm>
          <a:prstGeom prst="rect">
            <a:avLst/>
          </a:prstGeom>
        </p:spPr>
        <p:txBody>
          <a:bodyPr vert="horz" lIns="91440" tIns="45720" rIns="91440" bIns="45720" rtlCol="0">
            <a:normAutofit/>
          </a:bodyPr>
          <a:lstStyle/>
          <a:p>
            <a:pPr lvl="0"/>
            <a:r>
              <a:rPr lang="en-US"/>
              <a:t>Paragraph without bullets</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63060" y="6276603"/>
            <a:ext cx="686400" cy="365125"/>
          </a:xfrm>
          <a:prstGeom prst="rect">
            <a:avLst/>
          </a:prstGeom>
        </p:spPr>
        <p:txBody>
          <a:bodyPr vert="horz" lIns="91440" tIns="45720" rIns="91440" bIns="45720" rtlCol="0" anchor="ctr"/>
          <a:lstStyle>
            <a:lvl1pPr algn="l">
              <a:defRPr sz="1200">
                <a:solidFill>
                  <a:schemeClr val="tx1"/>
                </a:solidFill>
              </a:defRPr>
            </a:lvl1pPr>
          </a:lstStyle>
          <a:p>
            <a:fld id="{9CAA33A2-411E-8443-83D0-3263C24E97A5}" type="slidenum">
              <a:rPr lang="en-US" smtClean="0"/>
              <a:pPr/>
              <a:t>‹#›</a:t>
            </a:fld>
            <a:endParaRPr lang="en-US"/>
          </a:p>
        </p:txBody>
      </p:sp>
      <p:sp>
        <p:nvSpPr>
          <p:cNvPr id="8" name="Footer Placeholder 4">
            <a:extLst>
              <a:ext uri="{FF2B5EF4-FFF2-40B4-BE49-F238E27FC236}">
                <a16:creationId xmlns:a16="http://schemas.microsoft.com/office/drawing/2014/main" id="{9C0A0D9E-837B-4542-8ACD-A5921329A28E}"/>
              </a:ext>
            </a:extLst>
          </p:cNvPr>
          <p:cNvSpPr>
            <a:spLocks noGrp="1"/>
          </p:cNvSpPr>
          <p:nvPr>
            <p:ph type="ftr" sz="quarter" idx="3"/>
          </p:nvPr>
        </p:nvSpPr>
        <p:spPr>
          <a:xfrm>
            <a:off x="1148861" y="6276603"/>
            <a:ext cx="3357551" cy="365125"/>
          </a:xfrm>
          <a:prstGeom prst="rect">
            <a:avLst/>
          </a:prstGeom>
        </p:spPr>
        <p:txBody>
          <a:bodyPr anchor="ctr"/>
          <a:lstStyle>
            <a:lvl1pPr algn="r">
              <a:defRPr sz="1200">
                <a:solidFill>
                  <a:schemeClr val="tx1"/>
                </a:solidFill>
              </a:defRPr>
            </a:lvl1pPr>
          </a:lstStyle>
          <a:p>
            <a:pPr algn="l"/>
            <a:r>
              <a:rPr lang="en-US"/>
              <a:t>Presentation Name</a:t>
            </a:r>
          </a:p>
        </p:txBody>
      </p:sp>
    </p:spTree>
    <p:extLst>
      <p:ext uri="{BB962C8B-B14F-4D97-AF65-F5344CB8AC3E}">
        <p14:creationId xmlns:p14="http://schemas.microsoft.com/office/powerpoint/2010/main" val="134644916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Lst>
  <p:hf hdr="0" dt="0"/>
  <p:txStyles>
    <p:titleStyle>
      <a:lvl1pPr algn="l"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Clr>
          <a:schemeClr val="accent2"/>
        </a:buClr>
        <a:buSzPct val="75000"/>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75000"/>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SzPct val="7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SzPct val="7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image" Target="../media/image118.png"/><Relationship Id="rId3" Type="http://schemas.microsoft.com/office/2018/10/relationships/comments" Target="../comments/modernComment_7FE4E157_4E257DEC.xml"/><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111.sv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sv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s>
</file>

<file path=ppt/slides/_rels/slide1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jpeg"/><Relationship Id="rId7" Type="http://schemas.openxmlformats.org/officeDocument/2006/relationships/image" Target="../media/image124.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12.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12.xml"/><Relationship Id="rId1" Type="http://schemas.openxmlformats.org/officeDocument/2006/relationships/slideLayout" Target="../slideLayouts/slideLayout29.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png"/></Relationships>
</file>

<file path=ppt/slides/_rels/slide1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134.png"/></Relationships>
</file>

<file path=ppt/slides/_rels/slide14.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png"/></Relationships>
</file>

<file path=ppt/slides/_rels/slide1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5.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96.png"/></Relationships>
</file>

<file path=ppt/slides/_rels/slide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99.png"/><Relationship Id="rId4" Type="http://schemas.openxmlformats.org/officeDocument/2006/relationships/hyperlink" Target="https://link.springer.com/article/10.1007/s00484-015-1022-x"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103.sv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svg"/><Relationship Id="rId4" Type="http://schemas.openxmlformats.org/officeDocument/2006/relationships/image" Target="../media/image101.svg"/><Relationship Id="rId9"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250F5-8E41-9743-8CDB-5A69CA8DBD50}"/>
              </a:ext>
            </a:extLst>
          </p:cNvPr>
          <p:cNvSpPr>
            <a:spLocks noGrp="1"/>
          </p:cNvSpPr>
          <p:nvPr>
            <p:ph type="ctrTitle"/>
          </p:nvPr>
        </p:nvSpPr>
        <p:spPr>
          <a:xfrm>
            <a:off x="2823986" y="1311908"/>
            <a:ext cx="9228235" cy="1302827"/>
          </a:xfrm>
        </p:spPr>
        <p:txBody>
          <a:bodyPr>
            <a:normAutofit/>
          </a:bodyPr>
          <a:lstStyle/>
          <a:p>
            <a:pPr algn="r"/>
            <a:r>
              <a:rPr lang="en-US" sz="3600" dirty="0">
                <a:solidFill>
                  <a:srgbClr val="000000"/>
                </a:solidFill>
              </a:rPr>
              <a:t>Agricultural Plant Health in Ontario</a:t>
            </a:r>
            <a:endParaRPr lang="en-US" sz="3600" dirty="0"/>
          </a:p>
        </p:txBody>
      </p:sp>
      <p:sp>
        <p:nvSpPr>
          <p:cNvPr id="3" name="Subtitle 2">
            <a:extLst>
              <a:ext uri="{FF2B5EF4-FFF2-40B4-BE49-F238E27FC236}">
                <a16:creationId xmlns:a16="http://schemas.microsoft.com/office/drawing/2014/main" id="{F4258C7F-DE6F-DA41-8058-81C7072B2F73}"/>
              </a:ext>
            </a:extLst>
          </p:cNvPr>
          <p:cNvSpPr>
            <a:spLocks noGrp="1"/>
          </p:cNvSpPr>
          <p:nvPr>
            <p:ph type="subTitle" idx="1"/>
          </p:nvPr>
        </p:nvSpPr>
        <p:spPr>
          <a:xfrm>
            <a:off x="1203025" y="4469697"/>
            <a:ext cx="7581426" cy="1078528"/>
          </a:xfrm>
        </p:spPr>
        <p:txBody>
          <a:bodyPr>
            <a:noAutofit/>
          </a:bodyPr>
          <a:lstStyle/>
          <a:p>
            <a:pPr>
              <a:spcBef>
                <a:spcPts val="0"/>
              </a:spcBef>
            </a:pPr>
            <a:r>
              <a:rPr lang="en-US" sz="2000">
                <a:latin typeface="Arial" panose="020B0604020202020204" pitchFamily="34" charset="0"/>
                <a:cs typeface="Arial" panose="020B0604020202020204" pitchFamily="34" charset="0"/>
              </a:rPr>
              <a:t>Hannah Fraser</a:t>
            </a:r>
          </a:p>
          <a:p>
            <a:pPr>
              <a:spcBef>
                <a:spcPts val="0"/>
              </a:spcBef>
            </a:pPr>
            <a:r>
              <a:rPr lang="en-US" sz="1600">
                <a:latin typeface="Arial" panose="020B0604020202020204" pitchFamily="34" charset="0"/>
                <a:cs typeface="Arial" panose="020B0604020202020204" pitchFamily="34" charset="0"/>
              </a:rPr>
              <a:t>Agriculture Development Branch</a:t>
            </a:r>
          </a:p>
          <a:p>
            <a:pPr>
              <a:spcBef>
                <a:spcPts val="0"/>
              </a:spcBef>
            </a:pPr>
            <a:r>
              <a:rPr lang="en-US" sz="1600">
                <a:latin typeface="Arial" panose="020B0604020202020204" pitchFamily="34" charset="0"/>
                <a:cs typeface="Arial" panose="020B0604020202020204" pitchFamily="34" charset="0"/>
              </a:rPr>
              <a:t>48</a:t>
            </a:r>
            <a:r>
              <a:rPr lang="en-US" sz="1600" baseline="30000">
                <a:latin typeface="Arial" panose="020B0604020202020204" pitchFamily="34" charset="0"/>
                <a:cs typeface="Arial" panose="020B0604020202020204" pitchFamily="34" charset="0"/>
              </a:rPr>
              <a:t>th</a:t>
            </a:r>
            <a:r>
              <a:rPr lang="en-US" sz="1600">
                <a:latin typeface="Arial" panose="020B0604020202020204" pitchFamily="34" charset="0"/>
                <a:cs typeface="Arial" panose="020B0604020202020204" pitchFamily="34" charset="0"/>
              </a:rPr>
              <a:t> NAPPO Annual Meeting</a:t>
            </a:r>
          </a:p>
          <a:p>
            <a:pPr>
              <a:spcBef>
                <a:spcPts val="0"/>
              </a:spcBef>
            </a:pPr>
            <a:r>
              <a:rPr lang="en-US" sz="1600">
                <a:latin typeface="Arial" panose="020B0604020202020204" pitchFamily="34" charset="0"/>
                <a:cs typeface="Arial" panose="020B0604020202020204" pitchFamily="34" charset="0"/>
              </a:rPr>
              <a:t>Ottawa, Ontario, Canada</a:t>
            </a:r>
          </a:p>
          <a:p>
            <a:pPr>
              <a:spcBef>
                <a:spcPts val="0"/>
              </a:spcBef>
            </a:pPr>
            <a:r>
              <a:rPr lang="en-US" sz="1600">
                <a:latin typeface="Arial" panose="020B0604020202020204" pitchFamily="34" charset="0"/>
                <a:cs typeface="Arial" panose="020B0604020202020204" pitchFamily="34" charset="0"/>
              </a:rPr>
              <a:t>October 21, 2025</a:t>
            </a:r>
          </a:p>
        </p:txBody>
      </p:sp>
      <p:sp>
        <p:nvSpPr>
          <p:cNvPr id="4" name="Text Placeholder 5">
            <a:extLst>
              <a:ext uri="{FF2B5EF4-FFF2-40B4-BE49-F238E27FC236}">
                <a16:creationId xmlns:a16="http://schemas.microsoft.com/office/drawing/2014/main" id="{2B9F184A-3B2E-3C8C-2D2D-F84FF7A61AA4}"/>
              </a:ext>
            </a:extLst>
          </p:cNvPr>
          <p:cNvSpPr>
            <a:spLocks noGrp="1"/>
          </p:cNvSpPr>
          <p:nvPr>
            <p:ph type="body" sz="quarter" idx="12"/>
          </p:nvPr>
        </p:nvSpPr>
        <p:spPr>
          <a:xfrm>
            <a:off x="428994" y="358637"/>
            <a:ext cx="7314832" cy="449629"/>
          </a:xfrm>
        </p:spPr>
        <p:txBody>
          <a:bodyPr/>
          <a:lstStyle/>
          <a:p>
            <a:r>
              <a:rPr lang="en-US">
                <a:latin typeface="Arial" panose="020B0604020202020204" pitchFamily="34" charset="0"/>
                <a:cs typeface="Arial" panose="020B0604020202020204" pitchFamily="34" charset="0"/>
              </a:rPr>
              <a:t>Ontario Ministry of Agriculture, Food &amp; Agribusiness</a:t>
            </a:r>
            <a:endParaRPr lang="en-CA">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4DF5EFA8-64A6-9218-592E-4CA541CD0457}"/>
              </a:ext>
            </a:extLst>
          </p:cNvPr>
          <p:cNvSpPr>
            <a:spLocks noGrp="1"/>
          </p:cNvSpPr>
          <p:nvPr>
            <p:ph type="sldNum" sz="quarter" idx="10"/>
          </p:nvPr>
        </p:nvSpPr>
        <p:spPr/>
        <p:txBody>
          <a:bodyPr/>
          <a:lstStyle/>
          <a:p>
            <a:fld id="{9CAA33A2-411E-8443-83D0-3263C24E97A5}" type="slidenum">
              <a:rPr lang="en-US" smtClean="0"/>
              <a:pPr/>
              <a:t>1</a:t>
            </a:fld>
            <a:endParaRPr lang="en-US"/>
          </a:p>
        </p:txBody>
      </p:sp>
      <p:pic>
        <p:nvPicPr>
          <p:cNvPr id="6" name="Picture 5">
            <a:extLst>
              <a:ext uri="{FF2B5EF4-FFF2-40B4-BE49-F238E27FC236}">
                <a16:creationId xmlns:a16="http://schemas.microsoft.com/office/drawing/2014/main" id="{C52B2F64-AA6B-327F-DCB6-EF237CB6E76D}"/>
              </a:ext>
            </a:extLst>
          </p:cNvPr>
          <p:cNvPicPr>
            <a:picLocks noChangeAspect="1"/>
          </p:cNvPicPr>
          <p:nvPr/>
        </p:nvPicPr>
        <p:blipFill>
          <a:blip r:embed="rId3"/>
          <a:stretch>
            <a:fillRect/>
          </a:stretch>
        </p:blipFill>
        <p:spPr>
          <a:xfrm>
            <a:off x="5331371" y="2663228"/>
            <a:ext cx="6524841" cy="3322360"/>
          </a:xfrm>
          <a:prstGeom prst="rect">
            <a:avLst/>
          </a:prstGeom>
          <a:ln>
            <a:noFill/>
          </a:ln>
          <a:effectLst>
            <a:softEdge rad="112500"/>
          </a:effectLst>
        </p:spPr>
      </p:pic>
    </p:spTree>
    <p:extLst>
      <p:ext uri="{BB962C8B-B14F-4D97-AF65-F5344CB8AC3E}">
        <p14:creationId xmlns:p14="http://schemas.microsoft.com/office/powerpoint/2010/main" val="3279817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02FFA6-95CC-C1D4-4B9A-7E93D847645A}"/>
              </a:ext>
            </a:extLst>
          </p:cNvPr>
          <p:cNvSpPr txBox="1"/>
          <p:nvPr/>
        </p:nvSpPr>
        <p:spPr>
          <a:xfrm>
            <a:off x="1671603" y="1371234"/>
            <a:ext cx="8746697" cy="776623"/>
          </a:xfrm>
          <a:prstGeom prst="rect">
            <a:avLst/>
          </a:prstGeom>
          <a:noFill/>
        </p:spPr>
        <p:txBody>
          <a:bodyPr wrap="square" rtlCol="0">
            <a:sp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srgbClr val="FF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6612FF25-2F93-8BA8-AD62-44ACF18B29CA}"/>
              </a:ext>
            </a:extLst>
          </p:cNvPr>
          <p:cNvSpPr>
            <a:spLocks noGrp="1"/>
          </p:cNvSpPr>
          <p:nvPr>
            <p:ph type="sldNum" sz="quarter" idx="12"/>
          </p:nvPr>
        </p:nvSpPr>
        <p:spPr/>
        <p:txBody>
          <a:bodyPr/>
          <a:lstStyle/>
          <a:p>
            <a:fld id="{9CAA33A2-411E-8443-83D0-3263C24E97A5}" type="slidenum">
              <a:rPr lang="en-US" smtClean="0"/>
              <a:t>10</a:t>
            </a:fld>
            <a:endParaRPr lang="en-US"/>
          </a:p>
        </p:txBody>
      </p:sp>
      <p:sp>
        <p:nvSpPr>
          <p:cNvPr id="7" name="Title 2">
            <a:extLst>
              <a:ext uri="{FF2B5EF4-FFF2-40B4-BE49-F238E27FC236}">
                <a16:creationId xmlns:a16="http://schemas.microsoft.com/office/drawing/2014/main" id="{87E6B71F-4B10-C82B-0809-942741346A26}"/>
              </a:ext>
            </a:extLst>
          </p:cNvPr>
          <p:cNvSpPr txBox="1">
            <a:spLocks/>
          </p:cNvSpPr>
          <p:nvPr/>
        </p:nvSpPr>
        <p:spPr>
          <a:xfrm>
            <a:off x="3850849" y="256582"/>
            <a:ext cx="8190682" cy="699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chemeClr val="tx1"/>
                </a:solidFill>
                <a:latin typeface="Raleway" panose="00000500000000000000" pitchFamily="50" charset="0"/>
                <a:ea typeface="+mj-ea"/>
                <a:cs typeface="Calibri" panose="020F0502020204030204" pitchFamily="34" charset="0"/>
              </a:defRPr>
            </a:lvl1pPr>
          </a:lstStyle>
          <a:p>
            <a:pPr algn="r"/>
            <a:r>
              <a:rPr lang="en-US">
                <a:solidFill>
                  <a:srgbClr val="0070C0"/>
                </a:solidFill>
                <a:latin typeface="Arial"/>
                <a:cs typeface="Arial"/>
              </a:rPr>
              <a:t>Challenges for the Greenhouse Sector</a:t>
            </a:r>
            <a:endParaRPr lang="en-CA" strike="sngStrike">
              <a:solidFill>
                <a:srgbClr val="0070C0"/>
              </a:solidFill>
              <a:latin typeface="Arial"/>
              <a:cs typeface="Arial"/>
            </a:endParaRPr>
          </a:p>
        </p:txBody>
      </p:sp>
      <p:sp>
        <p:nvSpPr>
          <p:cNvPr id="9" name="TextBox 8">
            <a:extLst>
              <a:ext uri="{FF2B5EF4-FFF2-40B4-BE49-F238E27FC236}">
                <a16:creationId xmlns:a16="http://schemas.microsoft.com/office/drawing/2014/main" id="{B54B9993-423D-B025-8899-1040F6E677C0}"/>
              </a:ext>
            </a:extLst>
          </p:cNvPr>
          <p:cNvSpPr txBox="1"/>
          <p:nvPr/>
        </p:nvSpPr>
        <p:spPr>
          <a:xfrm>
            <a:off x="4810017" y="1076172"/>
            <a:ext cx="7433830" cy="5416868"/>
          </a:xfrm>
          <a:prstGeom prst="rect">
            <a:avLst/>
          </a:prstGeom>
          <a:noFill/>
        </p:spPr>
        <p:txBody>
          <a:bodyPr wrap="square" lIns="91440" tIns="45720" rIns="91440" bIns="45720" anchor="t">
            <a:spAutoFit/>
          </a:bodyPr>
          <a:lstStyle/>
          <a:p>
            <a:pPr marL="342900" indent="-342900">
              <a:spcAft>
                <a:spcPts val="1200"/>
              </a:spcAft>
              <a:buClr>
                <a:srgbClr val="0070C0"/>
              </a:buClr>
              <a:buFont typeface="Wingdings" panose="05000000000000000000" pitchFamily="2" charset="2"/>
              <a:buChar char="v"/>
            </a:pPr>
            <a:r>
              <a:rPr lang="en-US" sz="2400" dirty="0">
                <a:latin typeface="Arial" panose="020B0604020202020204" pitchFamily="34" charset="0"/>
                <a:ea typeface="Calibri" panose="020F0502020204030204" pitchFamily="34" charset="0"/>
                <a:cs typeface="Arial" panose="020B0604020202020204" pitchFamily="34" charset="0"/>
              </a:rPr>
              <a:t>Global supply chains</a:t>
            </a:r>
          </a:p>
          <a:p>
            <a:pPr marL="800100" lvl="1" indent="-342900">
              <a:spcAft>
                <a:spcPts val="1200"/>
              </a:spcAft>
              <a:buClr>
                <a:srgbClr val="0070C0"/>
              </a:buClr>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propagative material, pesticide resistance</a:t>
            </a:r>
          </a:p>
          <a:p>
            <a:pPr marL="342900" indent="-342900">
              <a:spcAft>
                <a:spcPts val="1200"/>
              </a:spcAft>
              <a:buClr>
                <a:srgbClr val="0070C0"/>
              </a:buClr>
              <a:buFont typeface="Wingdings" panose="05000000000000000000" pitchFamily="2" charset="2"/>
              <a:buChar char="v"/>
            </a:pPr>
            <a:r>
              <a:rPr lang="en-US" sz="2400" dirty="0">
                <a:latin typeface="Arial" panose="020B0604020202020204" pitchFamily="34" charset="0"/>
                <a:ea typeface="Calibri" panose="020F0502020204030204" pitchFamily="34" charset="0"/>
                <a:cs typeface="Arial" panose="020B0604020202020204" pitchFamily="34" charset="0"/>
              </a:rPr>
              <a:t>Stable environments / ideal growing conditions</a:t>
            </a:r>
          </a:p>
          <a:p>
            <a:pPr marL="342900" indent="-342900">
              <a:spcAft>
                <a:spcPts val="1200"/>
              </a:spcAft>
              <a:buClr>
                <a:srgbClr val="0070C0"/>
              </a:buClr>
              <a:buFont typeface="Wingdings" panose="05000000000000000000" pitchFamily="2" charset="2"/>
              <a:buChar char="v"/>
            </a:pPr>
            <a:r>
              <a:rPr lang="en-US" sz="2400" dirty="0">
                <a:latin typeface="Arial" panose="020B0604020202020204" pitchFamily="34" charset="0"/>
                <a:ea typeface="Calibri" panose="020F0502020204030204" pitchFamily="34" charset="0"/>
                <a:cs typeface="Arial" panose="020B0604020202020204" pitchFamily="34" charset="0"/>
              </a:rPr>
              <a:t>High plant density / monocultures</a:t>
            </a:r>
          </a:p>
          <a:p>
            <a:pPr marL="342900" indent="-342900">
              <a:spcAft>
                <a:spcPts val="1200"/>
              </a:spcAft>
              <a:buClr>
                <a:srgbClr val="0070C0"/>
              </a:buClr>
              <a:buFont typeface="Wingdings" panose="05000000000000000000" pitchFamily="2" charset="2"/>
              <a:buChar char="v"/>
            </a:pPr>
            <a:r>
              <a:rPr lang="en-US" sz="2400" dirty="0">
                <a:latin typeface="Arial" panose="020B0604020202020204" pitchFamily="34" charset="0"/>
                <a:ea typeface="Calibri" panose="020F0502020204030204" pitchFamily="34" charset="0"/>
                <a:cs typeface="Arial" panose="020B0604020202020204" pitchFamily="34" charset="0"/>
              </a:rPr>
              <a:t>Community pests</a:t>
            </a:r>
          </a:p>
          <a:p>
            <a:pPr marL="800100" lvl="1" indent="-342900">
              <a:spcAft>
                <a:spcPts val="1200"/>
              </a:spcAft>
              <a:buClr>
                <a:srgbClr val="0070C0"/>
              </a:buClr>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regional concentration, urban </a:t>
            </a:r>
            <a:r>
              <a:rPr lang="en-US" sz="2000" dirty="0" err="1">
                <a:latin typeface="Arial" panose="020B0604020202020204" pitchFamily="34" charset="0"/>
                <a:ea typeface="Calibri" panose="020F0502020204030204" pitchFamily="34" charset="0"/>
                <a:cs typeface="Arial" panose="020B0604020202020204" pitchFamily="34" charset="0"/>
              </a:rPr>
              <a:t>neighbours</a:t>
            </a:r>
            <a:r>
              <a:rPr lang="en-US" sz="2000" dirty="0">
                <a:latin typeface="Arial" panose="020B0604020202020204" pitchFamily="34" charset="0"/>
                <a:ea typeface="Calibri" panose="020F0502020204030204" pitchFamily="34" charset="0"/>
                <a:cs typeface="Arial" panose="020B0604020202020204" pitchFamily="34" charset="0"/>
              </a:rPr>
              <a:t>  </a:t>
            </a:r>
          </a:p>
          <a:p>
            <a:pPr marL="342900" indent="-342900">
              <a:spcAft>
                <a:spcPts val="1200"/>
              </a:spcAft>
              <a:buClr>
                <a:srgbClr val="0070C0"/>
              </a:buClr>
              <a:buFont typeface="Wingdings" panose="05000000000000000000" pitchFamily="2" charset="2"/>
              <a:buChar char="v"/>
            </a:pPr>
            <a:r>
              <a:rPr lang="en-US" sz="2400" dirty="0">
                <a:latin typeface="Arial" panose="020B0604020202020204" pitchFamily="34" charset="0"/>
                <a:ea typeface="Calibri" panose="020F0502020204030204" pitchFamily="34" charset="0"/>
                <a:cs typeface="Arial" panose="020B0604020202020204" pitchFamily="34" charset="0"/>
              </a:rPr>
              <a:t>Access to chemical pesticides</a:t>
            </a:r>
          </a:p>
          <a:p>
            <a:pPr marL="342900" indent="-342900">
              <a:spcAft>
                <a:spcPts val="1200"/>
              </a:spcAft>
              <a:buClr>
                <a:srgbClr val="0070C0"/>
              </a:buClr>
              <a:buFont typeface="Wingdings" panose="05000000000000000000" pitchFamily="2" charset="2"/>
              <a:buChar char="v"/>
            </a:pPr>
            <a:r>
              <a:rPr lang="en-US" sz="2400" dirty="0">
                <a:latin typeface="Arial" panose="020B0604020202020204" pitchFamily="34" charset="0"/>
                <a:ea typeface="Calibri" panose="020F0502020204030204" pitchFamily="34" charset="0"/>
                <a:cs typeface="Arial" panose="020B0604020202020204" pitchFamily="34" charset="0"/>
              </a:rPr>
              <a:t>Economic impact and sensitivity to market and trade disruption (regulated pests)</a:t>
            </a:r>
          </a:p>
          <a:p>
            <a:pPr marL="342900" indent="-342900">
              <a:spcAft>
                <a:spcPts val="1200"/>
              </a:spcAft>
              <a:buFont typeface="Wingdings" panose="05000000000000000000" pitchFamily="2" charset="2"/>
              <a:buChar char="v"/>
            </a:pPr>
            <a:endParaRPr lang="en-US" dirty="0">
              <a:latin typeface="Arial" panose="020B0604020202020204" pitchFamily="34" charset="0"/>
              <a:ea typeface="Calibri" panose="020F0502020204030204" pitchFamily="34" charset="0"/>
              <a:cs typeface="Arial" panose="020B0604020202020204" pitchFamily="34" charset="0"/>
            </a:endParaRPr>
          </a:p>
          <a:p>
            <a:pPr marL="800100" lvl="1" indent="-342900">
              <a:spcAft>
                <a:spcPts val="600"/>
              </a:spcAft>
              <a:buFont typeface="Arial" panose="020B0604020202020204" pitchFamily="34" charset="0"/>
              <a:buChar char="•"/>
            </a:pPr>
            <a:endParaRPr lang="en-US" sz="2000" dirty="0">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3CB044A1-3BD8-9410-5D4E-6156BC285B11}"/>
              </a:ext>
            </a:extLst>
          </p:cNvPr>
          <p:cNvGrpSpPr/>
          <p:nvPr/>
        </p:nvGrpSpPr>
        <p:grpSpPr>
          <a:xfrm>
            <a:off x="209023" y="371562"/>
            <a:ext cx="2293521" cy="2203521"/>
            <a:chOff x="170319" y="874722"/>
            <a:chExt cx="2293521" cy="2203521"/>
          </a:xfrm>
        </p:grpSpPr>
        <p:pic>
          <p:nvPicPr>
            <p:cNvPr id="17" name="Picture 16">
              <a:extLst>
                <a:ext uri="{FF2B5EF4-FFF2-40B4-BE49-F238E27FC236}">
                  <a16:creationId xmlns:a16="http://schemas.microsoft.com/office/drawing/2014/main" id="{DFB1D82D-2014-EA0C-E1A5-4723E82CA869}"/>
                </a:ext>
              </a:extLst>
            </p:cNvPr>
            <p:cNvPicPr>
              <a:picLocks noChangeAspect="1"/>
            </p:cNvPicPr>
            <p:nvPr/>
          </p:nvPicPr>
          <p:blipFill>
            <a:blip r:embed="rId4"/>
            <a:stretch>
              <a:fillRect/>
            </a:stretch>
          </p:blipFill>
          <p:spPr>
            <a:xfrm>
              <a:off x="170319" y="1019633"/>
              <a:ext cx="935104" cy="690454"/>
            </a:xfrm>
            <a:prstGeom prst="rect">
              <a:avLst/>
            </a:prstGeom>
          </p:spPr>
        </p:pic>
        <p:grpSp>
          <p:nvGrpSpPr>
            <p:cNvPr id="15" name="Group 14">
              <a:extLst>
                <a:ext uri="{FF2B5EF4-FFF2-40B4-BE49-F238E27FC236}">
                  <a16:creationId xmlns:a16="http://schemas.microsoft.com/office/drawing/2014/main" id="{1788A612-7B52-5FDC-6487-31F93AD27704}"/>
                </a:ext>
              </a:extLst>
            </p:cNvPr>
            <p:cNvGrpSpPr/>
            <p:nvPr/>
          </p:nvGrpSpPr>
          <p:grpSpPr>
            <a:xfrm>
              <a:off x="405230" y="874722"/>
              <a:ext cx="2058610" cy="2203521"/>
              <a:chOff x="642298" y="1102108"/>
              <a:chExt cx="2058610" cy="2203521"/>
            </a:xfrm>
          </p:grpSpPr>
          <p:pic>
            <p:nvPicPr>
              <p:cNvPr id="4" name="Graphic 3" descr="Truck with solid fill">
                <a:extLst>
                  <a:ext uri="{FF2B5EF4-FFF2-40B4-BE49-F238E27FC236}">
                    <a16:creationId xmlns:a16="http://schemas.microsoft.com/office/drawing/2014/main" id="{DDCD0FFD-0C2A-0396-1793-AB3C48B4CC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2298" y="1247019"/>
                <a:ext cx="2058610" cy="2058610"/>
              </a:xfrm>
              <a:prstGeom prst="rect">
                <a:avLst/>
              </a:prstGeom>
            </p:spPr>
          </p:pic>
          <p:pic>
            <p:nvPicPr>
              <p:cNvPr id="6" name="Graphic 5" descr="Flowers in pot with solid fill">
                <a:extLst>
                  <a:ext uri="{FF2B5EF4-FFF2-40B4-BE49-F238E27FC236}">
                    <a16:creationId xmlns:a16="http://schemas.microsoft.com/office/drawing/2014/main" id="{A8E9A828-C4F8-EAA0-9384-6A80174A5D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80031" y="1256695"/>
                <a:ext cx="538401" cy="538401"/>
              </a:xfrm>
              <a:prstGeom prst="rect">
                <a:avLst/>
              </a:prstGeom>
            </p:spPr>
          </p:pic>
          <p:pic>
            <p:nvPicPr>
              <p:cNvPr id="11" name="Graphic 10" descr="Rose with solid fill">
                <a:extLst>
                  <a:ext uri="{FF2B5EF4-FFF2-40B4-BE49-F238E27FC236}">
                    <a16:creationId xmlns:a16="http://schemas.microsoft.com/office/drawing/2014/main" id="{C6EA816F-D8D1-306A-DF92-AAC9FBBD9C3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2381" y="1102108"/>
                <a:ext cx="741368" cy="741368"/>
              </a:xfrm>
              <a:prstGeom prst="rect">
                <a:avLst/>
              </a:prstGeom>
            </p:spPr>
          </p:pic>
        </p:grpSp>
      </p:grpSp>
      <p:sp>
        <p:nvSpPr>
          <p:cNvPr id="14" name="Rectangle: Rounded Corners 13">
            <a:extLst>
              <a:ext uri="{FF2B5EF4-FFF2-40B4-BE49-F238E27FC236}">
                <a16:creationId xmlns:a16="http://schemas.microsoft.com/office/drawing/2014/main" id="{54E834B0-10E1-F18C-594E-04A790A72A96}"/>
              </a:ext>
            </a:extLst>
          </p:cNvPr>
          <p:cNvSpPr/>
          <p:nvPr/>
        </p:nvSpPr>
        <p:spPr>
          <a:xfrm>
            <a:off x="2502543" y="1028999"/>
            <a:ext cx="2137185" cy="1007845"/>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1800" b="1">
                <a:solidFill>
                  <a:schemeClr val="bg1"/>
                </a:solidFill>
                <a:cs typeface="Calibri"/>
              </a:rPr>
              <a:t>Maintaining Trade </a:t>
            </a:r>
            <a:endParaRPr lang="en-US">
              <a:solidFill>
                <a:schemeClr val="bg1"/>
              </a:solidFill>
              <a:cs typeface="Calibri"/>
            </a:endParaRPr>
          </a:p>
          <a:p>
            <a:r>
              <a:rPr lang="en-CA" sz="1800" b="1">
                <a:solidFill>
                  <a:schemeClr val="bg1"/>
                </a:solidFill>
                <a:cs typeface="Calibri"/>
              </a:rPr>
              <a:t>and Biosecurity</a:t>
            </a:r>
            <a:endParaRPr lang="en-US">
              <a:solidFill>
                <a:schemeClr val="bg1"/>
              </a:solidFill>
              <a:cs typeface="Calibri"/>
            </a:endParaRPr>
          </a:p>
        </p:txBody>
      </p:sp>
      <p:pic>
        <p:nvPicPr>
          <p:cNvPr id="3" name="Picture 2">
            <a:extLst>
              <a:ext uri="{FF2B5EF4-FFF2-40B4-BE49-F238E27FC236}">
                <a16:creationId xmlns:a16="http://schemas.microsoft.com/office/drawing/2014/main" id="{1332B3AB-26EF-6B59-F811-569550EBDFD9}"/>
              </a:ext>
            </a:extLst>
          </p:cNvPr>
          <p:cNvPicPr>
            <a:picLocks noChangeAspect="1"/>
          </p:cNvPicPr>
          <p:nvPr/>
        </p:nvPicPr>
        <p:blipFill>
          <a:blip r:embed="rId11"/>
          <a:stretch>
            <a:fillRect/>
          </a:stretch>
        </p:blipFill>
        <p:spPr>
          <a:xfrm>
            <a:off x="290468" y="2195256"/>
            <a:ext cx="2043784" cy="1880094"/>
          </a:xfrm>
          <a:prstGeom prst="rect">
            <a:avLst/>
          </a:prstGeom>
          <a:ln>
            <a:noFill/>
          </a:ln>
          <a:effectLst>
            <a:softEdge rad="112500"/>
          </a:effectLst>
        </p:spPr>
      </p:pic>
      <p:pic>
        <p:nvPicPr>
          <p:cNvPr id="12" name="Picture 11">
            <a:extLst>
              <a:ext uri="{FF2B5EF4-FFF2-40B4-BE49-F238E27FC236}">
                <a16:creationId xmlns:a16="http://schemas.microsoft.com/office/drawing/2014/main" id="{F1BC3AB6-3EFE-BC5C-9B79-E1655677A037}"/>
              </a:ext>
            </a:extLst>
          </p:cNvPr>
          <p:cNvPicPr>
            <a:picLocks noChangeAspect="1"/>
          </p:cNvPicPr>
          <p:nvPr/>
        </p:nvPicPr>
        <p:blipFill rotWithShape="1">
          <a:blip r:embed="rId12"/>
          <a:srcRect r="3573" b="15876"/>
          <a:stretch/>
        </p:blipFill>
        <p:spPr>
          <a:xfrm>
            <a:off x="2810718" y="4245634"/>
            <a:ext cx="1946109" cy="1763795"/>
          </a:xfrm>
          <a:prstGeom prst="rect">
            <a:avLst/>
          </a:prstGeom>
          <a:ln>
            <a:noFill/>
          </a:ln>
          <a:effectLst>
            <a:softEdge rad="112500"/>
          </a:effectLst>
        </p:spPr>
      </p:pic>
      <p:sp>
        <p:nvSpPr>
          <p:cNvPr id="5" name="Rectangle: Rounded Corners 4">
            <a:extLst>
              <a:ext uri="{FF2B5EF4-FFF2-40B4-BE49-F238E27FC236}">
                <a16:creationId xmlns:a16="http://schemas.microsoft.com/office/drawing/2014/main" id="{1AB6BD14-0E74-66BE-A24E-8AEC6DE33F18}"/>
              </a:ext>
            </a:extLst>
          </p:cNvPr>
          <p:cNvSpPr/>
          <p:nvPr/>
        </p:nvSpPr>
        <p:spPr>
          <a:xfrm>
            <a:off x="4781537" y="5637985"/>
            <a:ext cx="7201792" cy="528103"/>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Many of these challenges occur across the plant agriculture sector</a:t>
            </a:r>
            <a:endParaRPr lang="en-CA" sz="2000" b="1"/>
          </a:p>
        </p:txBody>
      </p:sp>
      <p:pic>
        <p:nvPicPr>
          <p:cNvPr id="18" name="Picture 17">
            <a:extLst>
              <a:ext uri="{FF2B5EF4-FFF2-40B4-BE49-F238E27FC236}">
                <a16:creationId xmlns:a16="http://schemas.microsoft.com/office/drawing/2014/main" id="{7546344F-09A1-4AE3-AC22-D536D110CE6F}"/>
              </a:ext>
            </a:extLst>
          </p:cNvPr>
          <p:cNvPicPr>
            <a:picLocks noChangeAspect="1"/>
          </p:cNvPicPr>
          <p:nvPr/>
        </p:nvPicPr>
        <p:blipFill>
          <a:blip r:embed="rId13"/>
          <a:srcRect l="6042" t="6247" r="16681" b="19415"/>
          <a:stretch/>
        </p:blipFill>
        <p:spPr>
          <a:xfrm>
            <a:off x="378750" y="4282917"/>
            <a:ext cx="2355252" cy="1630865"/>
          </a:xfrm>
          <a:prstGeom prst="rect">
            <a:avLst/>
          </a:prstGeom>
          <a:ln>
            <a:noFill/>
          </a:ln>
          <a:effectLst>
            <a:softEdge rad="112500"/>
          </a:effectLst>
        </p:spPr>
      </p:pic>
      <p:pic>
        <p:nvPicPr>
          <p:cNvPr id="21" name="Picture 20">
            <a:extLst>
              <a:ext uri="{FF2B5EF4-FFF2-40B4-BE49-F238E27FC236}">
                <a16:creationId xmlns:a16="http://schemas.microsoft.com/office/drawing/2014/main" id="{BEF48AAE-9B02-D13D-4213-DC4F3215E713}"/>
              </a:ext>
            </a:extLst>
          </p:cNvPr>
          <p:cNvPicPr>
            <a:picLocks noChangeAspect="1"/>
          </p:cNvPicPr>
          <p:nvPr/>
        </p:nvPicPr>
        <p:blipFill>
          <a:blip r:embed="rId14"/>
          <a:stretch>
            <a:fillRect/>
          </a:stretch>
        </p:blipFill>
        <p:spPr>
          <a:xfrm>
            <a:off x="2765652" y="2164618"/>
            <a:ext cx="1781256" cy="1941369"/>
          </a:xfrm>
          <a:prstGeom prst="rect">
            <a:avLst/>
          </a:prstGeom>
          <a:ln>
            <a:noFill/>
          </a:ln>
          <a:effectLst>
            <a:softEdge rad="112500"/>
          </a:effectLst>
        </p:spPr>
      </p:pic>
    </p:spTree>
    <p:extLst>
      <p:ext uri="{BB962C8B-B14F-4D97-AF65-F5344CB8AC3E}">
        <p14:creationId xmlns:p14="http://schemas.microsoft.com/office/powerpoint/2010/main" val="1311079916"/>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D6DD5-441E-FEAF-5AF9-3DC3280B6C1C}"/>
              </a:ext>
            </a:extLst>
          </p:cNvPr>
          <p:cNvSpPr txBox="1"/>
          <p:nvPr/>
        </p:nvSpPr>
        <p:spPr>
          <a:xfrm>
            <a:off x="3033280" y="239797"/>
            <a:ext cx="8876067" cy="584775"/>
          </a:xfrm>
          <a:prstGeom prst="rect">
            <a:avLst/>
          </a:prstGeom>
          <a:noFill/>
        </p:spPr>
        <p:txBody>
          <a:bodyPr wrap="square" rtlCol="0">
            <a:spAutoFit/>
          </a:bodyPr>
          <a:lstStyle/>
          <a:p>
            <a:pPr algn="r"/>
            <a:r>
              <a:rPr lang="en-CA" sz="3200" b="1">
                <a:solidFill>
                  <a:srgbClr val="0070C0"/>
                </a:solidFill>
                <a:latin typeface="Arial" panose="020B0604020202020204" pitchFamily="34" charset="0"/>
                <a:cs typeface="Arial" panose="020B0604020202020204" pitchFamily="34" charset="0"/>
              </a:rPr>
              <a:t>OMAFA Plant Health – </a:t>
            </a:r>
            <a:r>
              <a:rPr lang="en-CA" sz="3200" b="1" i="1">
                <a:solidFill>
                  <a:srgbClr val="0070C0"/>
                </a:solidFill>
                <a:latin typeface="Arial" panose="020B0604020202020204" pitchFamily="34" charset="0"/>
                <a:cs typeface="Arial" panose="020B0604020202020204" pitchFamily="34" charset="0"/>
              </a:rPr>
              <a:t>What We Do</a:t>
            </a:r>
            <a:endParaRPr lang="en-CA" sz="3200" b="1">
              <a:solidFill>
                <a:srgbClr val="0070C0"/>
              </a:solidFill>
              <a:latin typeface="Arial" panose="020B0604020202020204" pitchFamily="34" charset="0"/>
              <a:cs typeface="Arial" panose="020B0604020202020204" pitchFamily="34" charset="0"/>
            </a:endParaRPr>
          </a:p>
        </p:txBody>
      </p:sp>
      <p:pic>
        <p:nvPicPr>
          <p:cNvPr id="5" name="Picture 4" descr="A field of green plants&#10;&#10;Description automatically generated">
            <a:extLst>
              <a:ext uri="{FF2B5EF4-FFF2-40B4-BE49-F238E27FC236}">
                <a16:creationId xmlns:a16="http://schemas.microsoft.com/office/drawing/2014/main" id="{E1FFCE31-C09A-462A-CE8E-E359C7F75433}"/>
              </a:ext>
            </a:extLst>
          </p:cNvPr>
          <p:cNvPicPr>
            <a:picLocks noChangeAspect="1"/>
          </p:cNvPicPr>
          <p:nvPr/>
        </p:nvPicPr>
        <p:blipFill rotWithShape="1">
          <a:blip r:embed="rId3">
            <a:extLst>
              <a:ext uri="{28A0092B-C50C-407E-A947-70E740481C1C}">
                <a14:useLocalDpi xmlns:a14="http://schemas.microsoft.com/office/drawing/2010/main" val="0"/>
              </a:ext>
            </a:extLst>
          </a:blip>
          <a:srcRect l="45474" r="8422"/>
          <a:stretch/>
        </p:blipFill>
        <p:spPr>
          <a:xfrm>
            <a:off x="0" y="0"/>
            <a:ext cx="4215865" cy="6858000"/>
          </a:xfrm>
          <a:prstGeom prst="rect">
            <a:avLst/>
          </a:prstGeom>
        </p:spPr>
      </p:pic>
      <p:sp>
        <p:nvSpPr>
          <p:cNvPr id="2" name="TextBox 1">
            <a:extLst>
              <a:ext uri="{FF2B5EF4-FFF2-40B4-BE49-F238E27FC236}">
                <a16:creationId xmlns:a16="http://schemas.microsoft.com/office/drawing/2014/main" id="{CE699CAC-C02B-D6D5-4158-65847DB1155E}"/>
              </a:ext>
            </a:extLst>
          </p:cNvPr>
          <p:cNvSpPr txBox="1"/>
          <p:nvPr/>
        </p:nvSpPr>
        <p:spPr>
          <a:xfrm>
            <a:off x="4566875" y="1008463"/>
            <a:ext cx="7789333" cy="5986254"/>
          </a:xfrm>
          <a:prstGeom prst="rect">
            <a:avLst/>
          </a:prstGeom>
          <a:noFill/>
        </p:spPr>
        <p:txBody>
          <a:bodyPr wrap="square" lIns="91440" tIns="45720" rIns="91440" bIns="45720" anchor="t">
            <a:spAutoFit/>
          </a:bodyPr>
          <a:lstStyle/>
          <a:p>
            <a:pPr marL="342900" indent="-342900">
              <a:spcAft>
                <a:spcPts val="1200"/>
              </a:spcAft>
              <a:buClr>
                <a:srgbClr val="0070C0"/>
              </a:buClr>
              <a:buFont typeface="Wingdings" panose="05000000000000000000" pitchFamily="2" charset="2"/>
              <a:buChar char="v"/>
            </a:pPr>
            <a:r>
              <a:rPr lang="en-US" sz="2400" dirty="0">
                <a:latin typeface="Arial"/>
                <a:ea typeface="Calibri"/>
                <a:cs typeface="Arial"/>
              </a:rPr>
              <a:t>Policy and Program Development</a:t>
            </a:r>
            <a:endParaRPr lang="en-US" sz="2400" dirty="0">
              <a:latin typeface="Arial" panose="020B0604020202020204" pitchFamily="34" charset="0"/>
              <a:ea typeface="Calibri" panose="020F0502020204030204" pitchFamily="34" charset="0"/>
              <a:cs typeface="Arial" panose="020B0604020202020204" pitchFamily="34" charset="0"/>
            </a:endParaRPr>
          </a:p>
          <a:p>
            <a:pPr marL="342900" indent="-342900">
              <a:spcAft>
                <a:spcPts val="1200"/>
              </a:spcAft>
              <a:buClr>
                <a:srgbClr val="0070C0"/>
              </a:buClr>
              <a:buFont typeface="Wingdings" panose="05000000000000000000" pitchFamily="2" charset="2"/>
              <a:buChar char="v"/>
            </a:pPr>
            <a:r>
              <a:rPr lang="en-US" sz="2400" dirty="0">
                <a:latin typeface="Arial"/>
                <a:ea typeface="Calibri"/>
                <a:cs typeface="Arial"/>
              </a:rPr>
              <a:t>Monitoring and Applied Research</a:t>
            </a:r>
            <a:endParaRPr lang="en-US" sz="2400" dirty="0">
              <a:latin typeface="Arial" panose="020B0604020202020204" pitchFamily="34" charset="0"/>
              <a:ea typeface="Calibri" panose="020F0502020204030204" pitchFamily="34" charset="0"/>
              <a:cs typeface="Arial" panose="020B0604020202020204" pitchFamily="34" charset="0"/>
            </a:endParaRPr>
          </a:p>
          <a:p>
            <a:pPr marL="342900" indent="-342900">
              <a:spcAft>
                <a:spcPts val="1200"/>
              </a:spcAft>
              <a:buClr>
                <a:srgbClr val="0070C0"/>
              </a:buClr>
              <a:buFont typeface="Wingdings" panose="05000000000000000000" pitchFamily="2" charset="2"/>
              <a:buChar char="v"/>
            </a:pPr>
            <a:r>
              <a:rPr lang="en-US" sz="2400" dirty="0">
                <a:latin typeface="Arial" panose="020B0604020202020204" pitchFamily="34" charset="0"/>
                <a:ea typeface="Calibri" panose="020F0502020204030204" pitchFamily="34" charset="0"/>
                <a:cs typeface="Arial" panose="020B0604020202020204" pitchFamily="34" charset="0"/>
              </a:rPr>
              <a:t>Knowledge Translation and Transfer</a:t>
            </a:r>
          </a:p>
          <a:p>
            <a:pPr marL="800100" lvl="1" indent="-342900">
              <a:spcAft>
                <a:spcPts val="1200"/>
              </a:spcAft>
              <a:buClr>
                <a:schemeClr val="tx1"/>
              </a:buClr>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for Plant Health - </a:t>
            </a:r>
            <a:r>
              <a:rPr lang="en-US" sz="2000" i="1" dirty="0">
                <a:latin typeface="Arial" panose="020B0604020202020204" pitchFamily="34" charset="0"/>
                <a:ea typeface="Calibri" panose="020F0502020204030204" pitchFamily="34" charset="0"/>
                <a:cs typeface="Arial" panose="020B0604020202020204" pitchFamily="34" charset="0"/>
              </a:rPr>
              <a:t>Best Management Practices</a:t>
            </a:r>
          </a:p>
          <a:p>
            <a:pPr marL="342900" indent="-342900">
              <a:spcAft>
                <a:spcPts val="1200"/>
              </a:spcAft>
              <a:buClr>
                <a:srgbClr val="0070C0"/>
              </a:buClr>
              <a:buFont typeface="Wingdings" panose="05000000000000000000" pitchFamily="2" charset="2"/>
              <a:buChar char="v"/>
            </a:pPr>
            <a:r>
              <a:rPr lang="en-US" sz="2400" dirty="0">
                <a:latin typeface="Arial" panose="020B0604020202020204" pitchFamily="34" charset="0"/>
                <a:ea typeface="Calibri" panose="020F0502020204030204" pitchFamily="34" charset="0"/>
                <a:cs typeface="Arial" panose="020B0604020202020204" pitchFamily="34" charset="0"/>
              </a:rPr>
              <a:t>Digital Services and Data Management</a:t>
            </a:r>
          </a:p>
          <a:p>
            <a:pPr marL="342900" indent="-342900">
              <a:spcAft>
                <a:spcPts val="1200"/>
              </a:spcAft>
              <a:buClr>
                <a:srgbClr val="0070C0"/>
              </a:buClr>
              <a:buFont typeface="Wingdings" panose="05000000000000000000" pitchFamily="2" charset="2"/>
              <a:buChar char="v"/>
            </a:pPr>
            <a:r>
              <a:rPr lang="en-US" sz="2400" dirty="0">
                <a:latin typeface="Arial" panose="020B0604020202020204" pitchFamily="34" charset="0"/>
                <a:ea typeface="Calibri" panose="020F0502020204030204" pitchFamily="34" charset="0"/>
                <a:cs typeface="Arial" panose="020B0604020202020204" pitchFamily="34" charset="0"/>
              </a:rPr>
              <a:t>Support Minor Use program</a:t>
            </a:r>
          </a:p>
          <a:p>
            <a:pPr marL="342900" indent="-342900">
              <a:spcAft>
                <a:spcPts val="1200"/>
              </a:spcAft>
              <a:buClr>
                <a:srgbClr val="0070C0"/>
              </a:buClr>
              <a:buFont typeface="Wingdings" panose="05000000000000000000" pitchFamily="2" charset="2"/>
              <a:buChar char="v"/>
            </a:pPr>
            <a:r>
              <a:rPr lang="en-US" sz="2400" dirty="0">
                <a:latin typeface="Arial" panose="020B0604020202020204" pitchFamily="34" charset="0"/>
                <a:ea typeface="Calibri" panose="020F0502020204030204" pitchFamily="34" charset="0"/>
                <a:cs typeface="Arial" panose="020B0604020202020204" pitchFamily="34" charset="0"/>
              </a:rPr>
              <a:t>External Programs and Partnerships</a:t>
            </a:r>
          </a:p>
          <a:p>
            <a:pPr marL="800100" lvl="1" indent="-342900">
              <a:spcAft>
                <a:spcPts val="600"/>
              </a:spcAft>
              <a:buClr>
                <a:schemeClr val="tx1"/>
              </a:buClr>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Provincial, national and international working groups</a:t>
            </a:r>
          </a:p>
          <a:p>
            <a:pPr marL="800100" lvl="1" indent="-342900">
              <a:spcAft>
                <a:spcPts val="600"/>
              </a:spcAft>
              <a:buClr>
                <a:schemeClr val="tx1"/>
              </a:buClr>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Ontario Agri-Food Innovation Alliance</a:t>
            </a:r>
          </a:p>
          <a:p>
            <a:pPr marL="800100" lvl="1" indent="-342900">
              <a:spcAft>
                <a:spcPts val="600"/>
              </a:spcAft>
              <a:buClr>
                <a:schemeClr val="tx1"/>
              </a:buClr>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Great Lakes pest monitoring networks</a:t>
            </a:r>
          </a:p>
          <a:p>
            <a:pPr marL="800100" lvl="1" indent="-342900">
              <a:spcAft>
                <a:spcPts val="600"/>
              </a:spcAft>
              <a:buClr>
                <a:schemeClr val="tx1"/>
              </a:buClr>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Canadian Plant Health Council – communities of practice</a:t>
            </a:r>
          </a:p>
          <a:p>
            <a:pPr marL="800100" lvl="1" indent="-342900">
              <a:spcAft>
                <a:spcPts val="600"/>
              </a:spcAft>
              <a:buFont typeface="Arial" panose="020B0604020202020204" pitchFamily="34" charset="0"/>
              <a:buChar char="•"/>
            </a:pPr>
            <a:endParaRPr lang="en-US" sz="2000" dirty="0">
              <a:latin typeface="Arial" panose="020B0604020202020204" pitchFamily="34" charset="0"/>
              <a:ea typeface="Calibri" panose="020F0502020204030204" pitchFamily="34" charset="0"/>
              <a:cs typeface="Arial" panose="020B0604020202020204" pitchFamily="34" charset="0"/>
            </a:endParaRPr>
          </a:p>
          <a:p>
            <a:pPr lvl="1">
              <a:spcAft>
                <a:spcPts val="1200"/>
              </a:spcAft>
            </a:pPr>
            <a:r>
              <a:rPr lang="en-US" sz="2400" dirty="0">
                <a:latin typeface="Arial" panose="020B0604020202020204" pitchFamily="34" charset="0"/>
                <a:ea typeface="Calibri" panose="020F0502020204030204" pitchFamily="34" charset="0"/>
                <a:cs typeface="Arial" panose="020B0604020202020204" pitchFamily="34" charset="0"/>
              </a:rPr>
              <a:t> </a:t>
            </a:r>
          </a:p>
        </p:txBody>
      </p:sp>
      <p:pic>
        <p:nvPicPr>
          <p:cNvPr id="12" name="Picture 11">
            <a:extLst>
              <a:ext uri="{FF2B5EF4-FFF2-40B4-BE49-F238E27FC236}">
                <a16:creationId xmlns:a16="http://schemas.microsoft.com/office/drawing/2014/main" id="{95C58C7B-E0F0-7DA7-6AE9-4F3297A21FF9}"/>
              </a:ext>
            </a:extLst>
          </p:cNvPr>
          <p:cNvPicPr>
            <a:picLocks noChangeAspect="1"/>
          </p:cNvPicPr>
          <p:nvPr/>
        </p:nvPicPr>
        <p:blipFill rotWithShape="1">
          <a:blip r:embed="rId4"/>
          <a:srcRect b="53940"/>
          <a:stretch/>
        </p:blipFill>
        <p:spPr>
          <a:xfrm>
            <a:off x="2191451" y="86578"/>
            <a:ext cx="1829006" cy="2570836"/>
          </a:xfrm>
          <a:prstGeom prst="rect">
            <a:avLst/>
          </a:prstGeom>
        </p:spPr>
      </p:pic>
      <p:pic>
        <p:nvPicPr>
          <p:cNvPr id="16" name="Picture 15">
            <a:extLst>
              <a:ext uri="{FF2B5EF4-FFF2-40B4-BE49-F238E27FC236}">
                <a16:creationId xmlns:a16="http://schemas.microsoft.com/office/drawing/2014/main" id="{870DCC3F-6ED1-248E-B016-C744AACBD6D3}"/>
              </a:ext>
            </a:extLst>
          </p:cNvPr>
          <p:cNvPicPr>
            <a:picLocks noChangeAspect="1"/>
          </p:cNvPicPr>
          <p:nvPr/>
        </p:nvPicPr>
        <p:blipFill>
          <a:blip r:embed="rId5"/>
          <a:stretch>
            <a:fillRect/>
          </a:stretch>
        </p:blipFill>
        <p:spPr>
          <a:xfrm>
            <a:off x="88881" y="4278561"/>
            <a:ext cx="3931576" cy="2542419"/>
          </a:xfrm>
          <a:prstGeom prst="rect">
            <a:avLst/>
          </a:prstGeom>
        </p:spPr>
      </p:pic>
      <p:pic>
        <p:nvPicPr>
          <p:cNvPr id="17" name="Picture 16">
            <a:extLst>
              <a:ext uri="{FF2B5EF4-FFF2-40B4-BE49-F238E27FC236}">
                <a16:creationId xmlns:a16="http://schemas.microsoft.com/office/drawing/2014/main" id="{8BC66B0E-0D91-27D5-F63A-B91DEFB2B143}"/>
              </a:ext>
            </a:extLst>
          </p:cNvPr>
          <p:cNvPicPr>
            <a:picLocks noChangeAspect="1"/>
          </p:cNvPicPr>
          <p:nvPr/>
        </p:nvPicPr>
        <p:blipFill>
          <a:blip r:embed="rId6"/>
          <a:stretch>
            <a:fillRect/>
          </a:stretch>
        </p:blipFill>
        <p:spPr>
          <a:xfrm>
            <a:off x="3405422" y="4934165"/>
            <a:ext cx="1181093" cy="1224837"/>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B9457D4E-952D-2C37-E58B-09B17622D6B6}"/>
              </a:ext>
            </a:extLst>
          </p:cNvPr>
          <p:cNvSpPr>
            <a:spLocks noGrp="1"/>
          </p:cNvSpPr>
          <p:nvPr>
            <p:ph type="sldNum" sz="quarter" idx="12"/>
          </p:nvPr>
        </p:nvSpPr>
        <p:spPr/>
        <p:txBody>
          <a:bodyPr/>
          <a:lstStyle/>
          <a:p>
            <a:fld id="{9CAA33A2-411E-8443-83D0-3263C24E97A5}" type="slidenum">
              <a:rPr lang="en-US" smtClean="0"/>
              <a:t>11</a:t>
            </a:fld>
            <a:endParaRPr lang="en-US"/>
          </a:p>
        </p:txBody>
      </p:sp>
      <p:pic>
        <p:nvPicPr>
          <p:cNvPr id="7" name="Picture 6">
            <a:extLst>
              <a:ext uri="{FF2B5EF4-FFF2-40B4-BE49-F238E27FC236}">
                <a16:creationId xmlns:a16="http://schemas.microsoft.com/office/drawing/2014/main" id="{15AEAF1A-E8FC-0DBA-2BC3-F43E740BA483}"/>
              </a:ext>
            </a:extLst>
          </p:cNvPr>
          <p:cNvPicPr>
            <a:picLocks noChangeAspect="1"/>
          </p:cNvPicPr>
          <p:nvPr/>
        </p:nvPicPr>
        <p:blipFill>
          <a:blip r:embed="rId7"/>
          <a:stretch>
            <a:fillRect/>
          </a:stretch>
        </p:blipFill>
        <p:spPr>
          <a:xfrm>
            <a:off x="88881" y="2716546"/>
            <a:ext cx="4043595" cy="1306393"/>
          </a:xfrm>
          <a:prstGeom prst="rect">
            <a:avLst/>
          </a:prstGeom>
        </p:spPr>
      </p:pic>
      <p:pic>
        <p:nvPicPr>
          <p:cNvPr id="3" name="Picture 2">
            <a:extLst>
              <a:ext uri="{FF2B5EF4-FFF2-40B4-BE49-F238E27FC236}">
                <a16:creationId xmlns:a16="http://schemas.microsoft.com/office/drawing/2014/main" id="{3E9B60F8-C777-87D9-F8F0-742F531DA989}"/>
              </a:ext>
            </a:extLst>
          </p:cNvPr>
          <p:cNvPicPr>
            <a:picLocks noChangeAspect="1"/>
          </p:cNvPicPr>
          <p:nvPr/>
        </p:nvPicPr>
        <p:blipFill>
          <a:blip r:embed="rId8"/>
          <a:stretch>
            <a:fillRect/>
          </a:stretch>
        </p:blipFill>
        <p:spPr>
          <a:xfrm>
            <a:off x="88881" y="86578"/>
            <a:ext cx="1992912" cy="2575745"/>
          </a:xfrm>
          <a:prstGeom prst="rect">
            <a:avLst/>
          </a:prstGeom>
        </p:spPr>
      </p:pic>
    </p:spTree>
    <p:extLst>
      <p:ext uri="{BB962C8B-B14F-4D97-AF65-F5344CB8AC3E}">
        <p14:creationId xmlns:p14="http://schemas.microsoft.com/office/powerpoint/2010/main" val="2741509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7AA48D-743B-E9EB-74DC-D38C4A42345D}"/>
              </a:ext>
            </a:extLst>
          </p:cNvPr>
          <p:cNvSpPr>
            <a:spLocks noGrp="1"/>
          </p:cNvSpPr>
          <p:nvPr>
            <p:ph type="sldNum" sz="quarter" idx="12"/>
          </p:nvPr>
        </p:nvSpPr>
        <p:spPr/>
        <p:txBody>
          <a:bodyPr/>
          <a:lstStyle/>
          <a:p>
            <a:fld id="{9CAA33A2-411E-8443-83D0-3263C24E97A5}" type="slidenum">
              <a:rPr lang="en-US" smtClean="0"/>
              <a:t>12</a:t>
            </a:fld>
            <a:endParaRPr lang="en-US"/>
          </a:p>
        </p:txBody>
      </p:sp>
      <p:pic>
        <p:nvPicPr>
          <p:cNvPr id="4" name="Picture 3">
            <a:extLst>
              <a:ext uri="{FF2B5EF4-FFF2-40B4-BE49-F238E27FC236}">
                <a16:creationId xmlns:a16="http://schemas.microsoft.com/office/drawing/2014/main" id="{29694946-0562-5327-27BA-2F1A45EE3635}"/>
              </a:ext>
            </a:extLst>
          </p:cNvPr>
          <p:cNvPicPr>
            <a:picLocks noChangeAspect="1"/>
          </p:cNvPicPr>
          <p:nvPr/>
        </p:nvPicPr>
        <p:blipFill rotWithShape="1">
          <a:blip r:embed="rId3"/>
          <a:srcRect l="32372" t="20885" r="13520" b="5579"/>
          <a:stretch/>
        </p:blipFill>
        <p:spPr>
          <a:xfrm rot="5400000">
            <a:off x="4128150" y="867824"/>
            <a:ext cx="3628915" cy="2774297"/>
          </a:xfrm>
          <a:prstGeom prst="rect">
            <a:avLst/>
          </a:prstGeom>
          <a:ln w="12700">
            <a:solidFill>
              <a:schemeClr val="accent1"/>
            </a:solidFill>
          </a:ln>
        </p:spPr>
      </p:pic>
      <p:sp>
        <p:nvSpPr>
          <p:cNvPr id="6" name="Title 2">
            <a:extLst>
              <a:ext uri="{FF2B5EF4-FFF2-40B4-BE49-F238E27FC236}">
                <a16:creationId xmlns:a16="http://schemas.microsoft.com/office/drawing/2014/main" id="{8A11428E-F753-A1A1-A491-186B5A24C1B6}"/>
              </a:ext>
            </a:extLst>
          </p:cNvPr>
          <p:cNvSpPr txBox="1">
            <a:spLocks/>
          </p:cNvSpPr>
          <p:nvPr/>
        </p:nvSpPr>
        <p:spPr>
          <a:xfrm>
            <a:off x="4474797" y="364987"/>
            <a:ext cx="7566734" cy="69956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i="0" kern="1200">
                <a:solidFill>
                  <a:schemeClr val="tx1"/>
                </a:solidFill>
                <a:latin typeface="Raleway" panose="00000500000000000000" pitchFamily="50" charset="0"/>
                <a:ea typeface="+mj-ea"/>
                <a:cs typeface="Calibri" panose="020F0502020204030204" pitchFamily="34" charset="0"/>
              </a:defRPr>
            </a:lvl1pPr>
          </a:lstStyle>
          <a:p>
            <a:pPr algn="r">
              <a:spcAft>
                <a:spcPts val="600"/>
              </a:spcAft>
            </a:pPr>
            <a:r>
              <a:rPr lang="en-US">
                <a:solidFill>
                  <a:srgbClr val="0070C0"/>
                </a:solidFill>
                <a:latin typeface="Arial" panose="020B0604020202020204" pitchFamily="34" charset="0"/>
                <a:cs typeface="Arial" panose="020B0604020202020204" pitchFamily="34" charset="0"/>
              </a:rPr>
              <a:t>Biosecurity Guidance </a:t>
            </a:r>
          </a:p>
          <a:p>
            <a:pPr algn="r">
              <a:spcAft>
                <a:spcPts val="600"/>
              </a:spcAft>
            </a:pPr>
            <a:r>
              <a:rPr lang="en-US">
                <a:solidFill>
                  <a:srgbClr val="0070C0"/>
                </a:solidFill>
                <a:latin typeface="Arial" panose="020B0604020202020204" pitchFamily="34" charset="0"/>
                <a:cs typeface="Arial" panose="020B0604020202020204" pitchFamily="34" charset="0"/>
              </a:rPr>
              <a:t>&amp; Programming</a:t>
            </a:r>
            <a:endParaRPr lang="en-CA">
              <a:solidFill>
                <a:srgbClr val="0070C0"/>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5F4981A4-C7D4-E128-F83C-AB7CC352F83B}"/>
              </a:ext>
            </a:extLst>
          </p:cNvPr>
          <p:cNvGrpSpPr/>
          <p:nvPr/>
        </p:nvGrpSpPr>
        <p:grpSpPr>
          <a:xfrm>
            <a:off x="104363" y="2768712"/>
            <a:ext cx="4234602" cy="3099095"/>
            <a:chOff x="150692" y="2864164"/>
            <a:chExt cx="5183171" cy="4304921"/>
          </a:xfrm>
        </p:grpSpPr>
        <p:pic>
          <p:nvPicPr>
            <p:cNvPr id="16" name="Picture 15">
              <a:extLst>
                <a:ext uri="{FF2B5EF4-FFF2-40B4-BE49-F238E27FC236}">
                  <a16:creationId xmlns:a16="http://schemas.microsoft.com/office/drawing/2014/main" id="{AE2AA320-8EC7-E173-15A7-F49E9067A13B}"/>
                </a:ext>
              </a:extLst>
            </p:cNvPr>
            <p:cNvPicPr>
              <a:picLocks noChangeAspect="1"/>
            </p:cNvPicPr>
            <p:nvPr/>
          </p:nvPicPr>
          <p:blipFill rotWithShape="1">
            <a:blip r:embed="rId4"/>
            <a:srcRect l="18441" t="19333" r="19496" b="45430"/>
            <a:stretch/>
          </p:blipFill>
          <p:spPr>
            <a:xfrm>
              <a:off x="150692" y="2864164"/>
              <a:ext cx="5183171" cy="1655357"/>
            </a:xfrm>
            <a:prstGeom prst="rect">
              <a:avLst/>
            </a:prstGeom>
          </p:spPr>
        </p:pic>
        <p:pic>
          <p:nvPicPr>
            <p:cNvPr id="18" name="Picture 17">
              <a:extLst>
                <a:ext uri="{FF2B5EF4-FFF2-40B4-BE49-F238E27FC236}">
                  <a16:creationId xmlns:a16="http://schemas.microsoft.com/office/drawing/2014/main" id="{E083FBAD-295F-DC10-5EB0-D06802A7EA71}"/>
                </a:ext>
              </a:extLst>
            </p:cNvPr>
            <p:cNvPicPr>
              <a:picLocks noChangeAspect="1"/>
            </p:cNvPicPr>
            <p:nvPr/>
          </p:nvPicPr>
          <p:blipFill rotWithShape="1">
            <a:blip r:embed="rId5"/>
            <a:srcRect l="18943" t="19333" r="36677" b="38832"/>
            <a:stretch/>
          </p:blipFill>
          <p:spPr>
            <a:xfrm>
              <a:off x="181979" y="4446114"/>
              <a:ext cx="5135236" cy="2722971"/>
            </a:xfrm>
            <a:prstGeom prst="rect">
              <a:avLst/>
            </a:prstGeom>
          </p:spPr>
        </p:pic>
      </p:grpSp>
      <p:pic>
        <p:nvPicPr>
          <p:cNvPr id="21" name="Picture 20">
            <a:extLst>
              <a:ext uri="{FF2B5EF4-FFF2-40B4-BE49-F238E27FC236}">
                <a16:creationId xmlns:a16="http://schemas.microsoft.com/office/drawing/2014/main" id="{992E3322-F13D-AF52-EE16-B02DF83917CB}"/>
              </a:ext>
            </a:extLst>
          </p:cNvPr>
          <p:cNvPicPr>
            <a:picLocks noChangeAspect="1"/>
          </p:cNvPicPr>
          <p:nvPr/>
        </p:nvPicPr>
        <p:blipFill rotWithShape="1">
          <a:blip r:embed="rId6"/>
          <a:srcRect l="9347" t="15523" r="12339" b="11367"/>
          <a:stretch/>
        </p:blipFill>
        <p:spPr>
          <a:xfrm>
            <a:off x="4420381" y="4144431"/>
            <a:ext cx="3779847" cy="1984904"/>
          </a:xfrm>
          <a:prstGeom prst="rect">
            <a:avLst/>
          </a:prstGeom>
        </p:spPr>
      </p:pic>
      <p:pic>
        <p:nvPicPr>
          <p:cNvPr id="5" name="Picture 4">
            <a:extLst>
              <a:ext uri="{FF2B5EF4-FFF2-40B4-BE49-F238E27FC236}">
                <a16:creationId xmlns:a16="http://schemas.microsoft.com/office/drawing/2014/main" id="{4754A5C1-5422-5F83-DB2E-41D401BE8F0A}"/>
              </a:ext>
            </a:extLst>
          </p:cNvPr>
          <p:cNvPicPr>
            <a:picLocks noChangeAspect="1"/>
          </p:cNvPicPr>
          <p:nvPr/>
        </p:nvPicPr>
        <p:blipFill rotWithShape="1">
          <a:blip r:embed="rId7"/>
          <a:srcRect l="842" t="14403" r="46216" b="39389"/>
          <a:stretch/>
        </p:blipFill>
        <p:spPr>
          <a:xfrm>
            <a:off x="190712" y="386782"/>
            <a:ext cx="4234601" cy="2079047"/>
          </a:xfrm>
          <a:prstGeom prst="rect">
            <a:avLst/>
          </a:prstGeom>
        </p:spPr>
      </p:pic>
      <p:grpSp>
        <p:nvGrpSpPr>
          <p:cNvPr id="7" name="Group 6">
            <a:extLst>
              <a:ext uri="{FF2B5EF4-FFF2-40B4-BE49-F238E27FC236}">
                <a16:creationId xmlns:a16="http://schemas.microsoft.com/office/drawing/2014/main" id="{A3A0ED14-343A-6656-B432-E25747586D46}"/>
              </a:ext>
            </a:extLst>
          </p:cNvPr>
          <p:cNvGrpSpPr/>
          <p:nvPr/>
        </p:nvGrpSpPr>
        <p:grpSpPr>
          <a:xfrm>
            <a:off x="7424773" y="1796373"/>
            <a:ext cx="4576515" cy="1663690"/>
            <a:chOff x="7424773" y="1796373"/>
            <a:chExt cx="4767227" cy="1663690"/>
          </a:xfrm>
        </p:grpSpPr>
        <p:pic>
          <p:nvPicPr>
            <p:cNvPr id="3" name="Picture 2">
              <a:extLst>
                <a:ext uri="{FF2B5EF4-FFF2-40B4-BE49-F238E27FC236}">
                  <a16:creationId xmlns:a16="http://schemas.microsoft.com/office/drawing/2014/main" id="{2488131A-4638-EFCD-A897-CD815797334D}"/>
                </a:ext>
              </a:extLst>
            </p:cNvPr>
            <p:cNvPicPr>
              <a:picLocks noChangeAspect="1"/>
            </p:cNvPicPr>
            <p:nvPr/>
          </p:nvPicPr>
          <p:blipFill rotWithShape="1">
            <a:blip r:embed="rId8"/>
            <a:srcRect l="21816" t="46281" r="10963" b="29768"/>
            <a:stretch/>
          </p:blipFill>
          <p:spPr>
            <a:xfrm>
              <a:off x="7602253" y="2597340"/>
              <a:ext cx="4304689" cy="862723"/>
            </a:xfrm>
            <a:prstGeom prst="rect">
              <a:avLst/>
            </a:prstGeom>
          </p:spPr>
        </p:pic>
        <p:pic>
          <p:nvPicPr>
            <p:cNvPr id="8" name="Picture 7">
              <a:extLst>
                <a:ext uri="{FF2B5EF4-FFF2-40B4-BE49-F238E27FC236}">
                  <a16:creationId xmlns:a16="http://schemas.microsoft.com/office/drawing/2014/main" id="{132E40D8-C92B-3B87-CB66-C9319A7921EA}"/>
                </a:ext>
              </a:extLst>
            </p:cNvPr>
            <p:cNvPicPr>
              <a:picLocks noChangeAspect="1"/>
            </p:cNvPicPr>
            <p:nvPr/>
          </p:nvPicPr>
          <p:blipFill rotWithShape="1">
            <a:blip r:embed="rId8"/>
            <a:srcRect l="6698" t="14188" r="7113" b="56331"/>
            <a:stretch/>
          </p:blipFill>
          <p:spPr>
            <a:xfrm>
              <a:off x="7424773" y="1796373"/>
              <a:ext cx="4767227" cy="917197"/>
            </a:xfrm>
            <a:prstGeom prst="rect">
              <a:avLst/>
            </a:prstGeom>
          </p:spPr>
        </p:pic>
      </p:grpSp>
      <p:pic>
        <p:nvPicPr>
          <p:cNvPr id="11" name="Picture 10">
            <a:extLst>
              <a:ext uri="{FF2B5EF4-FFF2-40B4-BE49-F238E27FC236}">
                <a16:creationId xmlns:a16="http://schemas.microsoft.com/office/drawing/2014/main" id="{5DCED658-364B-A479-3164-696A9D20FD63}"/>
              </a:ext>
            </a:extLst>
          </p:cNvPr>
          <p:cNvPicPr>
            <a:picLocks noChangeAspect="1"/>
          </p:cNvPicPr>
          <p:nvPr/>
        </p:nvPicPr>
        <p:blipFill rotWithShape="1">
          <a:blip r:embed="rId9"/>
          <a:srcRect l="1234" t="9226" r="3798" b="8477"/>
          <a:stretch/>
        </p:blipFill>
        <p:spPr>
          <a:xfrm>
            <a:off x="7410418" y="3734489"/>
            <a:ext cx="4731581" cy="2306380"/>
          </a:xfrm>
          <a:prstGeom prst="rect">
            <a:avLst/>
          </a:prstGeom>
        </p:spPr>
      </p:pic>
    </p:spTree>
    <p:extLst>
      <p:ext uri="{BB962C8B-B14F-4D97-AF65-F5344CB8AC3E}">
        <p14:creationId xmlns:p14="http://schemas.microsoft.com/office/powerpoint/2010/main" val="3810784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02FFA6-95CC-C1D4-4B9A-7E93D847645A}"/>
              </a:ext>
            </a:extLst>
          </p:cNvPr>
          <p:cNvSpPr txBox="1"/>
          <p:nvPr/>
        </p:nvSpPr>
        <p:spPr>
          <a:xfrm>
            <a:off x="1671603" y="1371234"/>
            <a:ext cx="8746697" cy="776623"/>
          </a:xfrm>
          <a:prstGeom prst="rect">
            <a:avLst/>
          </a:prstGeom>
          <a:noFill/>
        </p:spPr>
        <p:txBody>
          <a:bodyPr wrap="square" rtlCol="0">
            <a:sp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srgbClr val="FF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A7370167-16E2-FC0C-7198-49854201F8BE}"/>
              </a:ext>
            </a:extLst>
          </p:cNvPr>
          <p:cNvSpPr>
            <a:spLocks noGrp="1"/>
          </p:cNvSpPr>
          <p:nvPr>
            <p:ph type="sldNum" sz="quarter" idx="12"/>
          </p:nvPr>
        </p:nvSpPr>
        <p:spPr/>
        <p:txBody>
          <a:bodyPr/>
          <a:lstStyle/>
          <a:p>
            <a:fld id="{9CAA33A2-411E-8443-83D0-3263C24E97A5}" type="slidenum">
              <a:rPr lang="en-US" smtClean="0"/>
              <a:t>13</a:t>
            </a:fld>
            <a:endParaRPr lang="en-US"/>
          </a:p>
        </p:txBody>
      </p:sp>
      <p:sp>
        <p:nvSpPr>
          <p:cNvPr id="3" name="Title 2">
            <a:extLst>
              <a:ext uri="{FF2B5EF4-FFF2-40B4-BE49-F238E27FC236}">
                <a16:creationId xmlns:a16="http://schemas.microsoft.com/office/drawing/2014/main" id="{1214E97C-6EEA-B98D-B1E3-2EB01C642F05}"/>
              </a:ext>
            </a:extLst>
          </p:cNvPr>
          <p:cNvSpPr txBox="1">
            <a:spLocks/>
          </p:cNvSpPr>
          <p:nvPr/>
        </p:nvSpPr>
        <p:spPr>
          <a:xfrm>
            <a:off x="4474797" y="115822"/>
            <a:ext cx="7566734" cy="9277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Raleway" panose="00000500000000000000" pitchFamily="50" charset="0"/>
                <a:ea typeface="+mj-ea"/>
                <a:cs typeface="Calibri" panose="020F0502020204030204" pitchFamily="34" charset="0"/>
              </a:defRPr>
            </a:lvl1pPr>
          </a:lstStyle>
          <a:p>
            <a:pPr algn="r"/>
            <a:r>
              <a:rPr lang="en-US">
                <a:solidFill>
                  <a:srgbClr val="0070C0"/>
                </a:solidFill>
                <a:latin typeface="Arial" panose="020B0604020202020204" pitchFamily="34" charset="0"/>
                <a:cs typeface="Arial" panose="020B0604020202020204" pitchFamily="34" charset="0"/>
              </a:rPr>
              <a:t>Collaboration Across Borders</a:t>
            </a:r>
          </a:p>
          <a:p>
            <a:pPr algn="r"/>
            <a:r>
              <a:rPr lang="en-CA" sz="2800">
                <a:solidFill>
                  <a:srgbClr val="0070C0"/>
                </a:solidFill>
                <a:latin typeface="Arial" panose="020B0604020202020204" pitchFamily="34" charset="0"/>
                <a:cs typeface="Arial" panose="020B0604020202020204" pitchFamily="34" charset="0"/>
              </a:rPr>
              <a:t>Tomato Brown Rugose Fruit Virus</a:t>
            </a:r>
          </a:p>
        </p:txBody>
      </p:sp>
      <p:sp>
        <p:nvSpPr>
          <p:cNvPr id="4" name="TextBox 3">
            <a:extLst>
              <a:ext uri="{FF2B5EF4-FFF2-40B4-BE49-F238E27FC236}">
                <a16:creationId xmlns:a16="http://schemas.microsoft.com/office/drawing/2014/main" id="{3599E11B-6925-4EDD-DB16-2EC5AC4B79CE}"/>
              </a:ext>
            </a:extLst>
          </p:cNvPr>
          <p:cNvSpPr txBox="1"/>
          <p:nvPr/>
        </p:nvSpPr>
        <p:spPr>
          <a:xfrm>
            <a:off x="3819331" y="1143742"/>
            <a:ext cx="8406486" cy="5201424"/>
          </a:xfrm>
          <a:prstGeom prst="rect">
            <a:avLst/>
          </a:prstGeom>
          <a:noFill/>
        </p:spPr>
        <p:txBody>
          <a:bodyPr wrap="square" lIns="91440" tIns="45720" rIns="91440" bIns="45720" anchor="t">
            <a:spAutoFit/>
          </a:bodyPr>
          <a:lstStyle/>
          <a:p>
            <a:pPr marL="342900" indent="-342900">
              <a:buClr>
                <a:srgbClr val="0070C0"/>
              </a:buClr>
              <a:buFont typeface="Wingdings" panose="05000000000000000000" pitchFamily="2" charset="2"/>
              <a:buChar char="v"/>
            </a:pPr>
            <a:r>
              <a:rPr lang="en-CA" sz="2400" dirty="0">
                <a:solidFill>
                  <a:srgbClr val="000000"/>
                </a:solidFill>
              </a:rPr>
              <a:t>OMAFA Agriculture Development Branch:</a:t>
            </a:r>
          </a:p>
          <a:p>
            <a:pPr marL="800100" lvl="1" indent="-342900">
              <a:buFont typeface="Arial" panose="020B0604020202020204" pitchFamily="34" charset="0"/>
              <a:buChar char="•"/>
            </a:pPr>
            <a:r>
              <a:rPr lang="en-CA" sz="2000" dirty="0">
                <a:solidFill>
                  <a:srgbClr val="000000"/>
                </a:solidFill>
              </a:rPr>
              <a:t>coordinate discussions with CFIA on risks &amp; impacts</a:t>
            </a:r>
          </a:p>
          <a:p>
            <a:pPr marL="800100" lvl="1" indent="-342900">
              <a:buFont typeface="Arial" panose="020B0604020202020204" pitchFamily="34" charset="0"/>
              <a:buChar char="•"/>
            </a:pPr>
            <a:r>
              <a:rPr lang="en-CA" sz="2000" dirty="0">
                <a:solidFill>
                  <a:srgbClr val="000000"/>
                </a:solidFill>
              </a:rPr>
              <a:t>member of National </a:t>
            </a:r>
            <a:r>
              <a:rPr lang="en-CA" sz="2000" dirty="0" err="1">
                <a:solidFill>
                  <a:srgbClr val="000000"/>
                </a:solidFill>
              </a:rPr>
              <a:t>ToBRFV</a:t>
            </a:r>
            <a:r>
              <a:rPr lang="en-CA" sz="2000" dirty="0">
                <a:solidFill>
                  <a:srgbClr val="000000"/>
                </a:solidFill>
              </a:rPr>
              <a:t> Task Force</a:t>
            </a:r>
          </a:p>
          <a:p>
            <a:pPr marL="800100" lvl="1" indent="-342900">
              <a:buFont typeface="Arial" panose="020B0604020202020204" pitchFamily="34" charset="0"/>
              <a:buChar char="•"/>
            </a:pPr>
            <a:r>
              <a:rPr lang="en-CA" sz="2000" dirty="0">
                <a:solidFill>
                  <a:srgbClr val="000000"/>
                </a:solidFill>
              </a:rPr>
              <a:t>p</a:t>
            </a:r>
            <a:r>
              <a:rPr lang="en-CA" sz="2000" i="0" u="none" strike="noStrike" baseline="0" dirty="0">
                <a:solidFill>
                  <a:srgbClr val="000000"/>
                </a:solidFill>
              </a:rPr>
              <a:t>rovide education &amp; outreach on mana</a:t>
            </a:r>
            <a:r>
              <a:rPr lang="en-CA" sz="2000" dirty="0">
                <a:solidFill>
                  <a:srgbClr val="000000"/>
                </a:solidFill>
              </a:rPr>
              <a:t>gement, biosecurity</a:t>
            </a:r>
          </a:p>
          <a:p>
            <a:pPr marL="800100" lvl="1" indent="-342900">
              <a:spcAft>
                <a:spcPts val="1200"/>
              </a:spcAft>
              <a:buFont typeface="Arial" panose="020B0604020202020204" pitchFamily="34" charset="0"/>
              <a:buChar char="•"/>
            </a:pPr>
            <a:r>
              <a:rPr lang="en-CA" sz="2000" dirty="0">
                <a:solidFill>
                  <a:srgbClr val="000000"/>
                </a:solidFill>
              </a:rPr>
              <a:t>i</a:t>
            </a:r>
            <a:r>
              <a:rPr lang="en-CA" sz="2000" i="0" u="none" strike="noStrike" baseline="0" dirty="0">
                <a:solidFill>
                  <a:srgbClr val="000000"/>
                </a:solidFill>
              </a:rPr>
              <a:t>nvestigate diagnostics, pathways, solutions</a:t>
            </a:r>
          </a:p>
          <a:p>
            <a:pPr marL="342900" indent="-342900">
              <a:spcAft>
                <a:spcPts val="1200"/>
              </a:spcAft>
              <a:buClr>
                <a:srgbClr val="0070C0"/>
              </a:buClr>
              <a:buFont typeface="Wingdings" panose="05000000000000000000" pitchFamily="2" charset="2"/>
              <a:buChar char="v"/>
            </a:pPr>
            <a:r>
              <a:rPr lang="en-CA" sz="2400" b="1" i="0" u="none" strike="noStrike" baseline="0" dirty="0">
                <a:solidFill>
                  <a:srgbClr val="000000"/>
                </a:solidFill>
              </a:rPr>
              <a:t>Research Symposium (August 16-18, 2022)</a:t>
            </a:r>
            <a:r>
              <a:rPr lang="en-CA" sz="2400" b="0" i="0" u="none" strike="noStrike" baseline="0" dirty="0">
                <a:solidFill>
                  <a:srgbClr val="000000"/>
                </a:solidFill>
              </a:rPr>
              <a:t>:</a:t>
            </a:r>
          </a:p>
          <a:p>
            <a:pPr marL="800100" lvl="1" indent="-342900">
              <a:buFont typeface="Arial" panose="020B0604020202020204" pitchFamily="34" charset="0"/>
              <a:buChar char="•"/>
            </a:pPr>
            <a:r>
              <a:rPr lang="en-CA" sz="2000" b="0" i="0" u="none" strike="noStrike" baseline="0" dirty="0">
                <a:solidFill>
                  <a:srgbClr val="000000"/>
                </a:solidFill>
              </a:rPr>
              <a:t>share experiences, information and research results</a:t>
            </a:r>
          </a:p>
          <a:p>
            <a:pPr marL="800100" lvl="1" indent="-342900">
              <a:buFont typeface="Arial" panose="020B0604020202020204" pitchFamily="34" charset="0"/>
              <a:buChar char="•"/>
            </a:pPr>
            <a:r>
              <a:rPr lang="en-CA" sz="2000" dirty="0">
                <a:solidFill>
                  <a:srgbClr val="000000"/>
                </a:solidFill>
              </a:rPr>
              <a:t>e</a:t>
            </a:r>
            <a:r>
              <a:rPr lang="en-CA" sz="2000" b="0" i="0" u="none" strike="noStrike" baseline="0" dirty="0">
                <a:solidFill>
                  <a:srgbClr val="000000"/>
                </a:solidFill>
              </a:rPr>
              <a:t>ncourage partnerships and collaborations</a:t>
            </a:r>
          </a:p>
          <a:p>
            <a:pPr marL="800100" lvl="1" indent="-342900">
              <a:buFont typeface="Arial" panose="020B0604020202020204" pitchFamily="34" charset="0"/>
              <a:buChar char="•"/>
            </a:pPr>
            <a:r>
              <a:rPr lang="en-CA" sz="2000" b="1" i="0" u="none" strike="noStrike" baseline="0" dirty="0">
                <a:solidFill>
                  <a:srgbClr val="000000"/>
                </a:solidFill>
              </a:rPr>
              <a:t>125 participants </a:t>
            </a:r>
            <a:r>
              <a:rPr lang="en-CA" sz="2000" i="0" u="none" strike="noStrike" baseline="0" dirty="0">
                <a:solidFill>
                  <a:srgbClr val="000000"/>
                </a:solidFill>
              </a:rPr>
              <a:t>from </a:t>
            </a:r>
            <a:r>
              <a:rPr lang="en-CA" sz="2000" b="0" i="0" u="none" strike="noStrike" baseline="0" dirty="0">
                <a:solidFill>
                  <a:srgbClr val="000000"/>
                </a:solidFill>
              </a:rPr>
              <a:t>Jordan, Israel, Germany, the UK, the Netherlands, Belgium, USA and Canada</a:t>
            </a:r>
          </a:p>
          <a:p>
            <a:pPr marL="800100" lvl="1" indent="-342900">
              <a:buFont typeface="Arial" panose="020B0604020202020204" pitchFamily="34" charset="0"/>
              <a:buChar char="•"/>
            </a:pPr>
            <a:r>
              <a:rPr lang="en-CA" sz="2000" b="1" i="0" u="none" strike="noStrike" baseline="0" dirty="0">
                <a:solidFill>
                  <a:srgbClr val="000000"/>
                </a:solidFill>
              </a:rPr>
              <a:t>Participant and sponsor affiliations </a:t>
            </a:r>
            <a:r>
              <a:rPr lang="en-CA" sz="2000" i="0" u="none" strike="noStrike" baseline="0" dirty="0">
                <a:solidFill>
                  <a:srgbClr val="000000"/>
                </a:solidFill>
              </a:rPr>
              <a:t>included </a:t>
            </a:r>
            <a:r>
              <a:rPr lang="en-CA" sz="2000" dirty="0">
                <a:solidFill>
                  <a:srgbClr val="000000"/>
                </a:solidFill>
              </a:rPr>
              <a:t>pr</a:t>
            </a:r>
            <a:r>
              <a:rPr lang="en-CA" sz="2000" b="0" i="0" u="none" strike="noStrike" baseline="0" dirty="0">
                <a:solidFill>
                  <a:srgbClr val="000000"/>
                </a:solidFill>
              </a:rPr>
              <a:t>opagators, seed suppliers, greenhouse suppliers, disinfectant/crop protection companies, laboratories, research institutions, provincial and federal government, grower organizations, producers, media</a:t>
            </a:r>
            <a:endParaRPr lang="en-CA" sz="2000" dirty="0"/>
          </a:p>
          <a:p>
            <a:pPr marL="800100" lvl="1" indent="-342900">
              <a:spcAft>
                <a:spcPts val="1200"/>
              </a:spcAft>
              <a:buFont typeface="Wingdings" panose="05000000000000000000" pitchFamily="2" charset="2"/>
              <a:buChar char="v"/>
            </a:pPr>
            <a:endParaRPr lang="en-US" sz="24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ADF055C-5F5C-A19E-CDD7-9913CE2997C7}"/>
              </a:ext>
            </a:extLst>
          </p:cNvPr>
          <p:cNvPicPr>
            <a:picLocks noChangeAspect="1"/>
          </p:cNvPicPr>
          <p:nvPr/>
        </p:nvPicPr>
        <p:blipFill>
          <a:blip r:embed="rId3"/>
          <a:stretch>
            <a:fillRect/>
          </a:stretch>
        </p:blipFill>
        <p:spPr>
          <a:xfrm>
            <a:off x="181054" y="4262055"/>
            <a:ext cx="3597156" cy="2052994"/>
          </a:xfrm>
          <a:prstGeom prst="rect">
            <a:avLst/>
          </a:prstGeom>
          <a:ln>
            <a:noFill/>
          </a:ln>
          <a:effectLst>
            <a:softEdge rad="112500"/>
          </a:effectLst>
        </p:spPr>
      </p:pic>
      <p:pic>
        <p:nvPicPr>
          <p:cNvPr id="7" name="Picture 6">
            <a:extLst>
              <a:ext uri="{FF2B5EF4-FFF2-40B4-BE49-F238E27FC236}">
                <a16:creationId xmlns:a16="http://schemas.microsoft.com/office/drawing/2014/main" id="{722A2742-8220-6018-5CF4-DE99FC0F5886}"/>
              </a:ext>
            </a:extLst>
          </p:cNvPr>
          <p:cNvPicPr>
            <a:picLocks noChangeAspect="1"/>
          </p:cNvPicPr>
          <p:nvPr/>
        </p:nvPicPr>
        <p:blipFill>
          <a:blip r:embed="rId4"/>
          <a:stretch>
            <a:fillRect/>
          </a:stretch>
        </p:blipFill>
        <p:spPr>
          <a:xfrm>
            <a:off x="656816" y="440983"/>
            <a:ext cx="2696752" cy="3495789"/>
          </a:xfrm>
          <a:prstGeom prst="rect">
            <a:avLst/>
          </a:prstGeom>
        </p:spPr>
      </p:pic>
    </p:spTree>
    <p:extLst>
      <p:ext uri="{BB962C8B-B14F-4D97-AF65-F5344CB8AC3E}">
        <p14:creationId xmlns:p14="http://schemas.microsoft.com/office/powerpoint/2010/main" val="93332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02FFA6-95CC-C1D4-4B9A-7E93D847645A}"/>
              </a:ext>
            </a:extLst>
          </p:cNvPr>
          <p:cNvSpPr txBox="1"/>
          <p:nvPr/>
        </p:nvSpPr>
        <p:spPr>
          <a:xfrm>
            <a:off x="1671603" y="1371234"/>
            <a:ext cx="8746697" cy="776623"/>
          </a:xfrm>
          <a:prstGeom prst="rect">
            <a:avLst/>
          </a:prstGeom>
          <a:noFill/>
        </p:spPr>
        <p:txBody>
          <a:bodyPr wrap="square" rtlCol="0">
            <a:sp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srgbClr val="FF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A7370167-16E2-FC0C-7198-49854201F8BE}"/>
              </a:ext>
            </a:extLst>
          </p:cNvPr>
          <p:cNvSpPr>
            <a:spLocks noGrp="1"/>
          </p:cNvSpPr>
          <p:nvPr>
            <p:ph type="sldNum" sz="quarter" idx="12"/>
          </p:nvPr>
        </p:nvSpPr>
        <p:spPr/>
        <p:txBody>
          <a:bodyPr/>
          <a:lstStyle/>
          <a:p>
            <a:fld id="{9CAA33A2-411E-8443-83D0-3263C24E97A5}" type="slidenum">
              <a:rPr lang="en-US" smtClean="0"/>
              <a:t>14</a:t>
            </a:fld>
            <a:endParaRPr lang="en-US"/>
          </a:p>
        </p:txBody>
      </p:sp>
      <p:sp>
        <p:nvSpPr>
          <p:cNvPr id="3" name="Title 2">
            <a:extLst>
              <a:ext uri="{FF2B5EF4-FFF2-40B4-BE49-F238E27FC236}">
                <a16:creationId xmlns:a16="http://schemas.microsoft.com/office/drawing/2014/main" id="{1214E97C-6EEA-B98D-B1E3-2EB01C642F05}"/>
              </a:ext>
            </a:extLst>
          </p:cNvPr>
          <p:cNvSpPr txBox="1">
            <a:spLocks/>
          </p:cNvSpPr>
          <p:nvPr/>
        </p:nvSpPr>
        <p:spPr>
          <a:xfrm>
            <a:off x="4474797" y="115822"/>
            <a:ext cx="7566734" cy="92775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Raleway" panose="00000500000000000000" pitchFamily="50" charset="0"/>
                <a:ea typeface="+mj-ea"/>
                <a:cs typeface="Calibri" panose="020F0502020204030204" pitchFamily="34" charset="0"/>
              </a:defRPr>
            </a:lvl1pPr>
          </a:lstStyle>
          <a:p>
            <a:pPr algn="r"/>
            <a:r>
              <a:rPr lang="en-US">
                <a:solidFill>
                  <a:srgbClr val="0070C0"/>
                </a:solidFill>
                <a:latin typeface="Arial" panose="020B0604020202020204" pitchFamily="34" charset="0"/>
                <a:cs typeface="Arial" panose="020B0604020202020204" pitchFamily="34" charset="0"/>
              </a:rPr>
              <a:t>Collaboration Across Borders</a:t>
            </a:r>
          </a:p>
          <a:p>
            <a:pPr algn="r"/>
            <a:r>
              <a:rPr lang="en-CA" sz="2800">
                <a:solidFill>
                  <a:srgbClr val="0070C0"/>
                </a:solidFill>
                <a:latin typeface="Arial" panose="020B0604020202020204" pitchFamily="34" charset="0"/>
                <a:cs typeface="Arial" panose="020B0604020202020204" pitchFamily="34" charset="0"/>
              </a:rPr>
              <a:t>Networks supporting early detection</a:t>
            </a:r>
          </a:p>
        </p:txBody>
      </p:sp>
      <p:sp>
        <p:nvSpPr>
          <p:cNvPr id="4" name="TextBox 3">
            <a:extLst>
              <a:ext uri="{FF2B5EF4-FFF2-40B4-BE49-F238E27FC236}">
                <a16:creationId xmlns:a16="http://schemas.microsoft.com/office/drawing/2014/main" id="{3599E11B-6925-4EDD-DB16-2EC5AC4B79CE}"/>
              </a:ext>
            </a:extLst>
          </p:cNvPr>
          <p:cNvSpPr txBox="1"/>
          <p:nvPr/>
        </p:nvSpPr>
        <p:spPr>
          <a:xfrm>
            <a:off x="5317161" y="1094047"/>
            <a:ext cx="6840692" cy="5693866"/>
          </a:xfrm>
          <a:prstGeom prst="rect">
            <a:avLst/>
          </a:prstGeom>
          <a:noFill/>
        </p:spPr>
        <p:txBody>
          <a:bodyPr wrap="square" lIns="91440" tIns="45720" rIns="91440" bIns="45720" anchor="t">
            <a:spAutoFit/>
          </a:bodyPr>
          <a:lstStyle/>
          <a:p>
            <a:pPr marL="342900" indent="-342900">
              <a:buClr>
                <a:srgbClr val="0070C0"/>
              </a:buClr>
              <a:buFont typeface="Wingdings" panose="05000000000000000000" pitchFamily="2" charset="2"/>
              <a:buChar char="v"/>
            </a:pPr>
            <a:r>
              <a:rPr lang="en-CA" sz="2400" dirty="0">
                <a:solidFill>
                  <a:srgbClr val="000000"/>
                </a:solidFill>
                <a:latin typeface="Arial"/>
                <a:cs typeface="Arial"/>
              </a:rPr>
              <a:t>Great Lakes Region </a:t>
            </a:r>
          </a:p>
          <a:p>
            <a:pPr marL="800100" lvl="1" indent="-342900">
              <a:buClr>
                <a:schemeClr val="tx1"/>
              </a:buClr>
              <a:buFont typeface="Arial" panose="020B0604020202020204" pitchFamily="34" charset="0"/>
              <a:buChar char="•"/>
            </a:pPr>
            <a:r>
              <a:rPr lang="en-CA" sz="2000" dirty="0">
                <a:solidFill>
                  <a:srgbClr val="000000"/>
                </a:solidFill>
                <a:latin typeface="Arial" panose="020B0604020202020204" pitchFamily="34" charset="0"/>
                <a:cs typeface="Arial" panose="020B0604020202020204" pitchFamily="34" charset="0"/>
              </a:rPr>
              <a:t>Similar crops, pests</a:t>
            </a:r>
          </a:p>
          <a:p>
            <a:pPr marL="342900" indent="-342900">
              <a:buClr>
                <a:srgbClr val="0070C0"/>
              </a:buClr>
              <a:buFont typeface="Wingdings" panose="05000000000000000000" pitchFamily="2" charset="2"/>
              <a:buChar char="v"/>
            </a:pPr>
            <a:r>
              <a:rPr lang="en-CA" sz="2400" dirty="0">
                <a:solidFill>
                  <a:srgbClr val="000000"/>
                </a:solidFill>
                <a:latin typeface="Arial"/>
                <a:cs typeface="Arial"/>
              </a:rPr>
              <a:t>Dependent on maintaining networks between jurisdictions</a:t>
            </a:r>
          </a:p>
          <a:p>
            <a:pPr marL="800100" lvl="1" indent="-342900">
              <a:buClr>
                <a:schemeClr val="tx1"/>
              </a:buClr>
              <a:buFont typeface="Arial" panose="020B0604020202020204" pitchFamily="34" charset="0"/>
              <a:buChar char="•"/>
            </a:pPr>
            <a:r>
              <a:rPr lang="en-CA" sz="2000" dirty="0">
                <a:solidFill>
                  <a:srgbClr val="000000"/>
                </a:solidFill>
                <a:latin typeface="Arial" panose="020B0604020202020204" pitchFamily="34" charset="0"/>
                <a:cs typeface="Arial" panose="020B0604020202020204" pitchFamily="34" charset="0"/>
              </a:rPr>
              <a:t>Fruit / Vegetable Workers, </a:t>
            </a:r>
            <a:r>
              <a:rPr lang="en-US" sz="2000" dirty="0">
                <a:solidFill>
                  <a:srgbClr val="000000"/>
                </a:solidFill>
                <a:latin typeface="Arial" panose="020B0604020202020204" pitchFamily="34" charset="0"/>
                <a:cs typeface="Arial" panose="020B0604020202020204" pitchFamily="34" charset="0"/>
              </a:rPr>
              <a:t>Great Lakes and Maritimes Pest Monitoring Network, Corn Rootworm Trap Network, Cucurbit Downy Mildew </a:t>
            </a:r>
            <a:r>
              <a:rPr lang="en-US" sz="2000" dirty="0" err="1">
                <a:solidFill>
                  <a:srgbClr val="000000"/>
                </a:solidFill>
                <a:latin typeface="Arial" panose="020B0604020202020204" pitchFamily="34" charset="0"/>
                <a:cs typeface="Arial" panose="020B0604020202020204" pitchFamily="34" charset="0"/>
              </a:rPr>
              <a:t>ipmPIPE</a:t>
            </a:r>
            <a:r>
              <a:rPr lang="en-US" sz="2000" dirty="0">
                <a:solidFill>
                  <a:srgbClr val="000000"/>
                </a:solidFill>
                <a:latin typeface="Arial" panose="020B0604020202020204" pitchFamily="34" charset="0"/>
                <a:cs typeface="Arial" panose="020B0604020202020204" pitchFamily="34" charset="0"/>
              </a:rPr>
              <a:t>, Crop Protection Network, others</a:t>
            </a:r>
          </a:p>
          <a:p>
            <a:pPr marL="800100" lvl="1" indent="-342900">
              <a:buClr>
                <a:schemeClr val="tx1"/>
              </a:buCl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Recently discovered species support the importance of monitoring </a:t>
            </a:r>
          </a:p>
          <a:p>
            <a:pPr marL="342900" indent="-342900">
              <a:buClr>
                <a:srgbClr val="0070C0"/>
              </a:buClr>
              <a:buFont typeface="Wingdings" panose="05000000000000000000" pitchFamily="2" charset="2"/>
              <a:buChar char="v"/>
            </a:pPr>
            <a:r>
              <a:rPr lang="en-US" sz="2400" dirty="0">
                <a:solidFill>
                  <a:srgbClr val="000000"/>
                </a:solidFill>
                <a:latin typeface="Arial"/>
                <a:cs typeface="Arial"/>
              </a:rPr>
              <a:t>Links and collaborations with scientific communities</a:t>
            </a:r>
          </a:p>
          <a:p>
            <a:pPr marL="800100" lvl="1" indent="-342900">
              <a:buClr>
                <a:schemeClr val="tx1"/>
              </a:buClr>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direct ties to University of Guelph - global lead in resistance management of corn insect pests, IPM of field crop insects</a:t>
            </a:r>
          </a:p>
          <a:p>
            <a:pPr marL="342900" indent="-342900">
              <a:buFont typeface="Wingdings" panose="05000000000000000000" pitchFamily="2" charset="2"/>
              <a:buChar char="v"/>
            </a:pPr>
            <a:endParaRPr lang="en-CA" sz="2000" dirty="0">
              <a:latin typeface="Arial" panose="020B0604020202020204" pitchFamily="34" charset="0"/>
              <a:cs typeface="Arial" panose="020B0604020202020204" pitchFamily="34" charset="0"/>
            </a:endParaRPr>
          </a:p>
          <a:p>
            <a:pPr marL="800100" lvl="1" indent="-342900">
              <a:spcAft>
                <a:spcPts val="1200"/>
              </a:spcAft>
              <a:buFont typeface="Wingdings" panose="05000000000000000000" pitchFamily="2" charset="2"/>
              <a:buChar char="v"/>
            </a:pPr>
            <a:endParaRPr lang="en-US" sz="24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FA1E3CA-101E-DA48-1CBF-F1884C1DDCFF}"/>
              </a:ext>
            </a:extLst>
          </p:cNvPr>
          <p:cNvPicPr>
            <a:picLocks noChangeAspect="1"/>
          </p:cNvPicPr>
          <p:nvPr/>
        </p:nvPicPr>
        <p:blipFill>
          <a:blip r:embed="rId3"/>
          <a:stretch>
            <a:fillRect/>
          </a:stretch>
        </p:blipFill>
        <p:spPr>
          <a:xfrm>
            <a:off x="291956" y="256213"/>
            <a:ext cx="4948259" cy="2674361"/>
          </a:xfrm>
          <a:prstGeom prst="rect">
            <a:avLst/>
          </a:prstGeom>
        </p:spPr>
      </p:pic>
      <p:pic>
        <p:nvPicPr>
          <p:cNvPr id="6" name="Picture 5">
            <a:extLst>
              <a:ext uri="{FF2B5EF4-FFF2-40B4-BE49-F238E27FC236}">
                <a16:creationId xmlns:a16="http://schemas.microsoft.com/office/drawing/2014/main" id="{8FE8394E-4559-AD12-2E96-FED3AD0A2AD4}"/>
              </a:ext>
            </a:extLst>
          </p:cNvPr>
          <p:cNvPicPr>
            <a:picLocks noChangeAspect="1"/>
          </p:cNvPicPr>
          <p:nvPr/>
        </p:nvPicPr>
        <p:blipFill rotWithShape="1">
          <a:blip r:embed="rId4"/>
          <a:srcRect l="50736" t="36467" r="16728" b="37521"/>
          <a:stretch/>
        </p:blipFill>
        <p:spPr>
          <a:xfrm>
            <a:off x="291956" y="2964253"/>
            <a:ext cx="3687812" cy="1081342"/>
          </a:xfrm>
          <a:prstGeom prst="rect">
            <a:avLst/>
          </a:prstGeom>
          <a:ln>
            <a:solidFill>
              <a:schemeClr val="accent6">
                <a:lumMod val="50000"/>
              </a:schemeClr>
            </a:solidFill>
          </a:ln>
        </p:spPr>
      </p:pic>
      <p:pic>
        <p:nvPicPr>
          <p:cNvPr id="7" name="Picture 6" descr="A qr code with orange squares&#10;&#10;AI-generated content may be incorrect.">
            <a:extLst>
              <a:ext uri="{FF2B5EF4-FFF2-40B4-BE49-F238E27FC236}">
                <a16:creationId xmlns:a16="http://schemas.microsoft.com/office/drawing/2014/main" id="{D35AE7C8-DB55-828B-BF81-AE856A0D8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8219" y="3024678"/>
            <a:ext cx="960491" cy="960491"/>
          </a:xfrm>
          <a:prstGeom prst="rect">
            <a:avLst/>
          </a:prstGeom>
        </p:spPr>
      </p:pic>
      <p:pic>
        <p:nvPicPr>
          <p:cNvPr id="9" name="Picture 8">
            <a:extLst>
              <a:ext uri="{FF2B5EF4-FFF2-40B4-BE49-F238E27FC236}">
                <a16:creationId xmlns:a16="http://schemas.microsoft.com/office/drawing/2014/main" id="{46D4C381-B86D-7A1C-E5C6-BF7835047C5C}"/>
              </a:ext>
            </a:extLst>
          </p:cNvPr>
          <p:cNvPicPr>
            <a:picLocks noChangeAspect="1"/>
          </p:cNvPicPr>
          <p:nvPr/>
        </p:nvPicPr>
        <p:blipFill>
          <a:blip r:embed="rId6"/>
          <a:stretch>
            <a:fillRect/>
          </a:stretch>
        </p:blipFill>
        <p:spPr>
          <a:xfrm>
            <a:off x="291956" y="4079273"/>
            <a:ext cx="3687812" cy="2082259"/>
          </a:xfrm>
          <a:prstGeom prst="rect">
            <a:avLst/>
          </a:prstGeom>
        </p:spPr>
      </p:pic>
      <p:pic>
        <p:nvPicPr>
          <p:cNvPr id="10" name="Picture 9">
            <a:extLst>
              <a:ext uri="{FF2B5EF4-FFF2-40B4-BE49-F238E27FC236}">
                <a16:creationId xmlns:a16="http://schemas.microsoft.com/office/drawing/2014/main" id="{8CC440CB-2D00-A78F-B4C6-A85AC4D2FA26}"/>
              </a:ext>
            </a:extLst>
          </p:cNvPr>
          <p:cNvPicPr>
            <a:picLocks noChangeAspect="1"/>
          </p:cNvPicPr>
          <p:nvPr/>
        </p:nvPicPr>
        <p:blipFill>
          <a:blip r:embed="rId7"/>
          <a:stretch>
            <a:fillRect/>
          </a:stretch>
        </p:blipFill>
        <p:spPr>
          <a:xfrm>
            <a:off x="3432158" y="3964202"/>
            <a:ext cx="1646738" cy="642978"/>
          </a:xfrm>
          <a:prstGeom prst="rect">
            <a:avLst/>
          </a:prstGeom>
        </p:spPr>
      </p:pic>
    </p:spTree>
    <p:extLst>
      <p:ext uri="{BB962C8B-B14F-4D97-AF65-F5344CB8AC3E}">
        <p14:creationId xmlns:p14="http://schemas.microsoft.com/office/powerpoint/2010/main" val="4263395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1B5D96-5B80-CEF6-D8E6-346429B9B85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AA33A2-411E-8443-83D0-3263C24E97A5}"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857DDB5-141B-B998-9065-AAA25F73F408}"/>
              </a:ext>
            </a:extLst>
          </p:cNvPr>
          <p:cNvSpPr txBox="1"/>
          <p:nvPr/>
        </p:nvSpPr>
        <p:spPr>
          <a:xfrm>
            <a:off x="5214037" y="1497956"/>
            <a:ext cx="5061398" cy="2431435"/>
          </a:xfrm>
          <a:prstGeom prst="rect">
            <a:avLst/>
          </a:prstGeom>
          <a:solidFill>
            <a:schemeClr val="bg1">
              <a:alpha val="77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a:ln>
                  <a:noFill/>
                </a:ln>
                <a:solidFill>
                  <a:srgbClr val="000000"/>
                </a:solidFill>
                <a:effectLst/>
                <a:uLnTx/>
                <a:uFillTx/>
                <a:latin typeface="Calibri" panose="020F0502020204030204"/>
                <a:ea typeface="+mn-ea"/>
                <a:cs typeface="+mn-cs"/>
              </a:rPr>
              <a:t>Thank you!</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srgbClr val="000000"/>
                </a:solidFill>
                <a:effectLst/>
                <a:uLnTx/>
                <a:uFillTx/>
                <a:latin typeface="Calibri" panose="020F0502020204030204"/>
                <a:ea typeface="+mn-ea"/>
                <a:cs typeface="+mn-cs"/>
              </a:rPr>
              <a:t>Hannah Fraser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a:solidFill>
                  <a:srgbClr val="000000"/>
                </a:solidFill>
                <a:latin typeface="Calibri" panose="020F0502020204030204"/>
              </a:rPr>
              <a:t>Entomologist – Horticulture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a:ln>
                  <a:noFill/>
                </a:ln>
                <a:solidFill>
                  <a:srgbClr val="000000"/>
                </a:solidFill>
                <a:effectLst/>
                <a:uLnTx/>
                <a:uFillTx/>
                <a:latin typeface="Calibri" panose="020F0502020204030204"/>
                <a:ea typeface="+mn-ea"/>
                <a:cs typeface="+mn-cs"/>
              </a:rPr>
              <a:t>Agriculture Development Branch</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400">
                <a:solidFill>
                  <a:srgbClr val="000000"/>
                </a:solidFill>
                <a:latin typeface="Calibri" panose="020F0502020204030204"/>
              </a:rPr>
              <a:t>hannah.fraser@ontario.ca</a:t>
            </a:r>
            <a:endParaRPr kumimoji="0" lang="en-CA"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273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402CC-0A4D-062D-F147-E2E34CB12649}"/>
              </a:ext>
            </a:extLst>
          </p:cNvPr>
          <p:cNvSpPr>
            <a:spLocks noGrp="1"/>
          </p:cNvSpPr>
          <p:nvPr>
            <p:ph type="title"/>
          </p:nvPr>
        </p:nvSpPr>
        <p:spPr>
          <a:xfrm>
            <a:off x="463060" y="773868"/>
            <a:ext cx="6672000" cy="2250279"/>
          </a:xfrm>
        </p:spPr>
        <p:txBody>
          <a:bodyPr/>
          <a:lstStyle/>
          <a:p>
            <a:r>
              <a:rPr lang="en-US"/>
              <a:t>Today’s presentation</a:t>
            </a:r>
            <a:endParaRPr lang="en-CA"/>
          </a:p>
        </p:txBody>
      </p:sp>
      <p:sp>
        <p:nvSpPr>
          <p:cNvPr id="3" name="Text Placeholder 2">
            <a:extLst>
              <a:ext uri="{FF2B5EF4-FFF2-40B4-BE49-F238E27FC236}">
                <a16:creationId xmlns:a16="http://schemas.microsoft.com/office/drawing/2014/main" id="{90FB4119-8CF6-C7F0-20FE-755F90189370}"/>
              </a:ext>
            </a:extLst>
          </p:cNvPr>
          <p:cNvSpPr>
            <a:spLocks noGrp="1"/>
          </p:cNvSpPr>
          <p:nvPr>
            <p:ph type="body" idx="1"/>
          </p:nvPr>
        </p:nvSpPr>
        <p:spPr>
          <a:xfrm>
            <a:off x="844256" y="1671115"/>
            <a:ext cx="8451330" cy="3113525"/>
          </a:xfrm>
        </p:spPr>
        <p:txBody>
          <a:bodyPr vert="horz" lIns="91440" tIns="45720" rIns="91440" bIns="45720" rtlCol="0" anchor="t">
            <a:noAutofit/>
          </a:bodyPr>
          <a:lstStyle/>
          <a:p>
            <a:pPr marL="342900" indent="-342900">
              <a:buFont typeface="Arial" panose="020B0604020202020204" pitchFamily="34" charset="0"/>
              <a:buChar char="•"/>
            </a:pPr>
            <a:r>
              <a:rPr lang="en-US" sz="2800">
                <a:latin typeface="Raleway"/>
              </a:rPr>
              <a:t>Overview of plant agriculture in Ontario</a:t>
            </a:r>
          </a:p>
          <a:p>
            <a:pPr marL="800100" lvl="1" indent="-342900">
              <a:buFont typeface="Arial" panose="020B0604020202020204" pitchFamily="34" charset="0"/>
              <a:buChar char="•"/>
            </a:pPr>
            <a:r>
              <a:rPr lang="en-US" sz="2800"/>
              <a:t>economics at a glance</a:t>
            </a:r>
          </a:p>
          <a:p>
            <a:pPr marL="800100" lvl="1" indent="-342900">
              <a:buFont typeface="Arial" panose="020B0604020202020204" pitchFamily="34" charset="0"/>
              <a:buChar char="•"/>
            </a:pPr>
            <a:r>
              <a:rPr lang="en-US" sz="2800"/>
              <a:t>unique aspects</a:t>
            </a:r>
          </a:p>
          <a:p>
            <a:pPr marL="342900" indent="-342900">
              <a:buFont typeface="Arial" panose="020B0604020202020204" pitchFamily="34" charset="0"/>
              <a:buChar char="•"/>
            </a:pPr>
            <a:r>
              <a:rPr lang="en-US" sz="2800">
                <a:latin typeface="Raleway"/>
              </a:rPr>
              <a:t>Plant health risk factors to the sector</a:t>
            </a:r>
          </a:p>
          <a:p>
            <a:pPr marL="800100" lvl="1" indent="-342900">
              <a:buFont typeface="Arial" panose="020B0604020202020204" pitchFamily="34" charset="0"/>
              <a:buChar char="•"/>
            </a:pPr>
            <a:r>
              <a:rPr lang="en-US" sz="2800"/>
              <a:t>crop diversity, geography, climate, trade </a:t>
            </a:r>
          </a:p>
          <a:p>
            <a:pPr marL="342900" indent="-342900">
              <a:buFont typeface="Arial" panose="020B0604020202020204" pitchFamily="34" charset="0"/>
              <a:buChar char="•"/>
            </a:pPr>
            <a:r>
              <a:rPr lang="en-US" sz="2800"/>
              <a:t>OMAFA’s role in plant protection</a:t>
            </a:r>
          </a:p>
          <a:p>
            <a:pPr marL="800100" lvl="1" indent="-342900">
              <a:buFont typeface="Arial" panose="020B0604020202020204" pitchFamily="34" charset="0"/>
              <a:buChar char="•"/>
            </a:pPr>
            <a:r>
              <a:rPr lang="en-US" sz="2800"/>
              <a:t>monitoring and best practices</a:t>
            </a:r>
          </a:p>
          <a:p>
            <a:pPr marL="800100" lvl="1" indent="-342900">
              <a:buFont typeface="Arial" panose="020B0604020202020204" pitchFamily="34" charset="0"/>
              <a:buChar char="•"/>
            </a:pPr>
            <a:r>
              <a:rPr lang="en-US" sz="2800"/>
              <a:t>preparedness and emergency management</a:t>
            </a:r>
          </a:p>
          <a:p>
            <a:pPr marL="800100" lvl="1" indent="-342900">
              <a:buFont typeface="Arial" panose="020B0604020202020204" pitchFamily="34" charset="0"/>
              <a:buChar char="•"/>
            </a:pPr>
            <a:r>
              <a:rPr lang="en-US" sz="2800"/>
              <a:t>collaboration in practice and across borders</a:t>
            </a:r>
          </a:p>
          <a:p>
            <a:pPr marL="342900" indent="-342900">
              <a:buFont typeface="Arial" panose="020B0604020202020204" pitchFamily="34" charset="0"/>
              <a:buChar char="•"/>
            </a:pPr>
            <a:endParaRPr lang="en-CA" sz="2800"/>
          </a:p>
        </p:txBody>
      </p:sp>
      <p:sp>
        <p:nvSpPr>
          <p:cNvPr id="4" name="Slide Number Placeholder 3">
            <a:extLst>
              <a:ext uri="{FF2B5EF4-FFF2-40B4-BE49-F238E27FC236}">
                <a16:creationId xmlns:a16="http://schemas.microsoft.com/office/drawing/2014/main" id="{498B8553-EA04-03BF-C1B0-E93B562B1E01}"/>
              </a:ext>
            </a:extLst>
          </p:cNvPr>
          <p:cNvSpPr>
            <a:spLocks noGrp="1"/>
          </p:cNvSpPr>
          <p:nvPr>
            <p:ph type="sldNum" sz="quarter" idx="12"/>
          </p:nvPr>
        </p:nvSpPr>
        <p:spPr/>
        <p:txBody>
          <a:bodyPr/>
          <a:lstStyle/>
          <a:p>
            <a:fld id="{9CAA33A2-411E-8443-83D0-3263C24E97A5}" type="slidenum">
              <a:rPr lang="en-US" smtClean="0"/>
              <a:pPr/>
              <a:t>2</a:t>
            </a:fld>
            <a:endParaRPr lang="en-US"/>
          </a:p>
        </p:txBody>
      </p:sp>
    </p:spTree>
    <p:extLst>
      <p:ext uri="{BB962C8B-B14F-4D97-AF65-F5344CB8AC3E}">
        <p14:creationId xmlns:p14="http://schemas.microsoft.com/office/powerpoint/2010/main" val="3927114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636A49-3803-091E-B991-25D14D81EBB3}"/>
              </a:ext>
            </a:extLst>
          </p:cNvPr>
          <p:cNvSpPr>
            <a:spLocks noGrp="1"/>
          </p:cNvSpPr>
          <p:nvPr>
            <p:ph type="sldNum" sz="quarter" idx="12"/>
          </p:nvPr>
        </p:nvSpPr>
        <p:spPr/>
        <p:txBody>
          <a:bodyPr/>
          <a:lstStyle/>
          <a:p>
            <a:fld id="{DD6A3530-2125-41B7-BC05-56B0FAFC0C51}" type="slidenum">
              <a:rPr lang="en-CA" smtClean="0"/>
              <a:t>3</a:t>
            </a:fld>
            <a:endParaRPr lang="en-CA"/>
          </a:p>
        </p:txBody>
      </p:sp>
      <p:pic>
        <p:nvPicPr>
          <p:cNvPr id="4" name="Picture 3">
            <a:extLst>
              <a:ext uri="{FF2B5EF4-FFF2-40B4-BE49-F238E27FC236}">
                <a16:creationId xmlns:a16="http://schemas.microsoft.com/office/drawing/2014/main" id="{026442CF-E404-13B1-C53B-BDF632D46DC5}"/>
              </a:ext>
            </a:extLst>
          </p:cNvPr>
          <p:cNvPicPr>
            <a:picLocks noChangeAspect="1"/>
          </p:cNvPicPr>
          <p:nvPr/>
        </p:nvPicPr>
        <p:blipFill rotWithShape="1">
          <a:blip r:embed="rId3"/>
          <a:srcRect t="6548" r="1967"/>
          <a:stretch/>
        </p:blipFill>
        <p:spPr>
          <a:xfrm>
            <a:off x="345797" y="1542666"/>
            <a:ext cx="5297630" cy="4172977"/>
          </a:xfrm>
          <a:prstGeom prst="rect">
            <a:avLst/>
          </a:prstGeom>
        </p:spPr>
      </p:pic>
      <p:sp>
        <p:nvSpPr>
          <p:cNvPr id="5" name="Title 2">
            <a:extLst>
              <a:ext uri="{FF2B5EF4-FFF2-40B4-BE49-F238E27FC236}">
                <a16:creationId xmlns:a16="http://schemas.microsoft.com/office/drawing/2014/main" id="{68A94A00-DE6F-08D2-0952-BFED9FB2E418}"/>
              </a:ext>
            </a:extLst>
          </p:cNvPr>
          <p:cNvSpPr txBox="1">
            <a:spLocks/>
          </p:cNvSpPr>
          <p:nvPr/>
        </p:nvSpPr>
        <p:spPr>
          <a:xfrm>
            <a:off x="4144443" y="171322"/>
            <a:ext cx="7848146" cy="10026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b="1">
                <a:solidFill>
                  <a:srgbClr val="0070C0"/>
                </a:solidFill>
                <a:latin typeface="Arial"/>
                <a:cs typeface="Arial"/>
              </a:rPr>
              <a:t>Canada: Where we live, Where we grow</a:t>
            </a:r>
            <a:endParaRPr lang="en-CA" sz="3200" b="1">
              <a:solidFill>
                <a:srgbClr val="0070C0"/>
              </a:solidFill>
              <a:latin typeface="Arial"/>
              <a:cs typeface="Arial"/>
            </a:endParaRPr>
          </a:p>
        </p:txBody>
      </p:sp>
      <p:pic>
        <p:nvPicPr>
          <p:cNvPr id="6" name="Picture 5">
            <a:extLst>
              <a:ext uri="{FF2B5EF4-FFF2-40B4-BE49-F238E27FC236}">
                <a16:creationId xmlns:a16="http://schemas.microsoft.com/office/drawing/2014/main" id="{D7AEE261-BA89-DDEB-0EE8-E80ED6B712E5}"/>
              </a:ext>
            </a:extLst>
          </p:cNvPr>
          <p:cNvPicPr>
            <a:picLocks noChangeAspect="1"/>
          </p:cNvPicPr>
          <p:nvPr/>
        </p:nvPicPr>
        <p:blipFill>
          <a:blip r:embed="rId4"/>
          <a:stretch>
            <a:fillRect/>
          </a:stretch>
        </p:blipFill>
        <p:spPr>
          <a:xfrm>
            <a:off x="5794380" y="1459960"/>
            <a:ext cx="5617592" cy="4338388"/>
          </a:xfrm>
          <a:prstGeom prst="rect">
            <a:avLst/>
          </a:prstGeom>
        </p:spPr>
      </p:pic>
      <p:pic>
        <p:nvPicPr>
          <p:cNvPr id="7" name="Graphic 6" descr="Farm scene">
            <a:extLst>
              <a:ext uri="{FF2B5EF4-FFF2-40B4-BE49-F238E27FC236}">
                <a16:creationId xmlns:a16="http://schemas.microsoft.com/office/drawing/2014/main" id="{D564644C-3BB9-3F79-EED3-15B2810ABB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8074" y="65741"/>
            <a:ext cx="1491997" cy="1491997"/>
          </a:xfrm>
          <a:prstGeom prst="rect">
            <a:avLst/>
          </a:prstGeom>
        </p:spPr>
      </p:pic>
      <p:pic>
        <p:nvPicPr>
          <p:cNvPr id="8" name="Graphic 7" descr="Head with gears outline">
            <a:extLst>
              <a:ext uri="{FF2B5EF4-FFF2-40B4-BE49-F238E27FC236}">
                <a16:creationId xmlns:a16="http://schemas.microsoft.com/office/drawing/2014/main" id="{2726E251-288A-2FDB-79AD-7D2726DCE0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624521" y="3014676"/>
            <a:ext cx="715045" cy="715045"/>
          </a:xfrm>
          <a:prstGeom prst="rect">
            <a:avLst/>
          </a:prstGeom>
        </p:spPr>
      </p:pic>
      <p:cxnSp>
        <p:nvCxnSpPr>
          <p:cNvPr id="9" name="Straight Arrow Connector 8">
            <a:extLst>
              <a:ext uri="{FF2B5EF4-FFF2-40B4-BE49-F238E27FC236}">
                <a16:creationId xmlns:a16="http://schemas.microsoft.com/office/drawing/2014/main" id="{8DDA4BF3-2BE8-4736-81DE-9A39012EAF29}"/>
              </a:ext>
            </a:extLst>
          </p:cNvPr>
          <p:cNvCxnSpPr>
            <a:cxnSpLocks/>
          </p:cNvCxnSpPr>
          <p:nvPr/>
        </p:nvCxnSpPr>
        <p:spPr>
          <a:xfrm flipH="1">
            <a:off x="9782070" y="3629154"/>
            <a:ext cx="1055078" cy="1339756"/>
          </a:xfrm>
          <a:prstGeom prst="straightConnector1">
            <a:avLst/>
          </a:prstGeom>
          <a:ln w="635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648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688E4D-8351-9A46-DDE5-D5B582A314C7}"/>
              </a:ext>
            </a:extLst>
          </p:cNvPr>
          <p:cNvPicPr>
            <a:picLocks noChangeAspect="1"/>
          </p:cNvPicPr>
          <p:nvPr/>
        </p:nvPicPr>
        <p:blipFill>
          <a:blip r:embed="rId3"/>
          <a:stretch>
            <a:fillRect/>
          </a:stretch>
        </p:blipFill>
        <p:spPr>
          <a:xfrm>
            <a:off x="1334748" y="594404"/>
            <a:ext cx="8955880" cy="5794981"/>
          </a:xfrm>
          <a:prstGeom prst="rect">
            <a:avLst/>
          </a:prstGeom>
        </p:spPr>
      </p:pic>
      <p:sp>
        <p:nvSpPr>
          <p:cNvPr id="3" name="Slide Number Placeholder 2">
            <a:extLst>
              <a:ext uri="{FF2B5EF4-FFF2-40B4-BE49-F238E27FC236}">
                <a16:creationId xmlns:a16="http://schemas.microsoft.com/office/drawing/2014/main" id="{93BBB279-50CA-8719-8CEB-01AAD11F6400}"/>
              </a:ext>
            </a:extLst>
          </p:cNvPr>
          <p:cNvSpPr>
            <a:spLocks noGrp="1"/>
          </p:cNvSpPr>
          <p:nvPr>
            <p:ph type="sldNum" sz="quarter" idx="12"/>
          </p:nvPr>
        </p:nvSpPr>
        <p:spPr/>
        <p:txBody>
          <a:bodyPr/>
          <a:lstStyle/>
          <a:p>
            <a:fld id="{DD6A3530-2125-41B7-BC05-56B0FAFC0C51}" type="slidenum">
              <a:rPr lang="en-CA" smtClean="0"/>
              <a:t>4</a:t>
            </a:fld>
            <a:endParaRPr lang="en-CA"/>
          </a:p>
        </p:txBody>
      </p:sp>
      <p:sp>
        <p:nvSpPr>
          <p:cNvPr id="4" name="Title 2">
            <a:extLst>
              <a:ext uri="{FF2B5EF4-FFF2-40B4-BE49-F238E27FC236}">
                <a16:creationId xmlns:a16="http://schemas.microsoft.com/office/drawing/2014/main" id="{E25E2DD8-DD7B-8047-B0FF-592630ECB5EB}"/>
              </a:ext>
            </a:extLst>
          </p:cNvPr>
          <p:cNvSpPr txBox="1">
            <a:spLocks/>
          </p:cNvSpPr>
          <p:nvPr/>
        </p:nvSpPr>
        <p:spPr>
          <a:xfrm>
            <a:off x="4527524" y="181727"/>
            <a:ext cx="7566734" cy="699563"/>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a:lstStyle>
          <a:p>
            <a:pPr algn="r"/>
            <a:r>
              <a:rPr lang="en-US">
                <a:solidFill>
                  <a:srgbClr val="0070C0"/>
                </a:solidFill>
                <a:latin typeface="Arial" panose="020B0604020202020204" pitchFamily="34" charset="0"/>
                <a:cs typeface="Arial" panose="020B0604020202020204" pitchFamily="34" charset="0"/>
              </a:rPr>
              <a:t>Ontario’s agriculture is rooted in diversity</a:t>
            </a:r>
            <a:endParaRPr lang="en-CA">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780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2DBA2D-9DB9-58BE-431D-44FDA426EC1C}"/>
              </a:ext>
            </a:extLst>
          </p:cNvPr>
          <p:cNvSpPr>
            <a:spLocks noGrp="1"/>
          </p:cNvSpPr>
          <p:nvPr>
            <p:ph type="sldNum" sz="quarter" idx="12"/>
          </p:nvPr>
        </p:nvSpPr>
        <p:spPr/>
        <p:txBody>
          <a:bodyPr/>
          <a:lstStyle/>
          <a:p>
            <a:fld id="{DD6A3530-2125-41B7-BC05-56B0FAFC0C51}" type="slidenum">
              <a:rPr lang="en-CA" smtClean="0"/>
              <a:t>5</a:t>
            </a:fld>
            <a:endParaRPr lang="en-CA"/>
          </a:p>
        </p:txBody>
      </p:sp>
      <p:sp>
        <p:nvSpPr>
          <p:cNvPr id="5" name="Title 2">
            <a:extLst>
              <a:ext uri="{FF2B5EF4-FFF2-40B4-BE49-F238E27FC236}">
                <a16:creationId xmlns:a16="http://schemas.microsoft.com/office/drawing/2014/main" id="{7621C693-56E4-1563-716F-0323B5295D66}"/>
              </a:ext>
            </a:extLst>
          </p:cNvPr>
          <p:cNvSpPr txBox="1">
            <a:spLocks/>
          </p:cNvSpPr>
          <p:nvPr/>
        </p:nvSpPr>
        <p:spPr>
          <a:xfrm>
            <a:off x="4325310" y="322966"/>
            <a:ext cx="7566734" cy="699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b="1">
                <a:solidFill>
                  <a:srgbClr val="0070C0"/>
                </a:solidFill>
                <a:latin typeface="Arial"/>
                <a:cs typeface="Arial"/>
              </a:rPr>
              <a:t>Ontario Field Crop Sector</a:t>
            </a:r>
            <a:endParaRPr lang="en-CA" sz="3200" b="1">
              <a:solidFill>
                <a:srgbClr val="0070C0"/>
              </a:solidFill>
              <a:latin typeface="Arial"/>
              <a:cs typeface="Arial"/>
            </a:endParaRPr>
          </a:p>
        </p:txBody>
      </p:sp>
      <p:sp>
        <p:nvSpPr>
          <p:cNvPr id="18" name="Content Placeholder 4">
            <a:extLst>
              <a:ext uri="{FF2B5EF4-FFF2-40B4-BE49-F238E27FC236}">
                <a16:creationId xmlns:a16="http://schemas.microsoft.com/office/drawing/2014/main" id="{AE20D5D5-42BC-C7D5-5BE9-DB8FD4E7E228}"/>
              </a:ext>
            </a:extLst>
          </p:cNvPr>
          <p:cNvSpPr txBox="1">
            <a:spLocks/>
          </p:cNvSpPr>
          <p:nvPr/>
        </p:nvSpPr>
        <p:spPr>
          <a:xfrm>
            <a:off x="4880060" y="1022529"/>
            <a:ext cx="6931261" cy="4351338"/>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Clr>
                <a:schemeClr val="tx1"/>
              </a:buClr>
              <a:buSzPct val="75000"/>
              <a:buFont typeface="Arial" panose="020B0604020202020204" pitchFamily="34" charset="0"/>
              <a:buNone/>
              <a:defRPr sz="1600" kern="1200">
                <a:solidFill>
                  <a:schemeClr val="tx1"/>
                </a:solidFill>
                <a:latin typeface="Raleway" panose="00000500000000000000" pitchFamily="50" charset="0"/>
                <a:ea typeface="+mn-ea"/>
                <a:cs typeface="+mn-cs"/>
              </a:defRPr>
            </a:lvl1pPr>
            <a:lvl2pPr marL="685800" indent="-228600" algn="l" defTabSz="914400" rtl="0" eaLnBrk="1" latinLnBrk="0" hangingPunct="1">
              <a:lnSpc>
                <a:spcPct val="9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v"/>
            </a:pPr>
            <a:r>
              <a:rPr lang="en-US" sz="2400" dirty="0">
                <a:latin typeface="Arial" panose="020B0604020202020204" pitchFamily="34" charset="0"/>
                <a:cs typeface="Arial" panose="020B0604020202020204" pitchFamily="34" charset="0"/>
              </a:rPr>
              <a:t>3rd largest producer of field crops with 17% of total national field crop farm cash receipts (2024)</a:t>
            </a:r>
          </a:p>
          <a:p>
            <a:pPr marL="1028700" lvl="1" indent="-342900"/>
            <a:r>
              <a:rPr lang="en-US" sz="2000" dirty="0">
                <a:latin typeface="Arial" panose="020B0604020202020204" pitchFamily="34" charset="0"/>
                <a:cs typeface="Arial" panose="020B0604020202020204" pitchFamily="34" charset="0"/>
              </a:rPr>
              <a:t>$7.2 billion FCR</a:t>
            </a:r>
          </a:p>
          <a:p>
            <a:pPr marL="1028700" lvl="1" indent="-342900"/>
            <a:r>
              <a:rPr lang="en-US" sz="2000" dirty="0">
                <a:latin typeface="Arial" panose="020B0604020202020204" pitchFamily="34" charset="0"/>
                <a:cs typeface="Arial" panose="020B0604020202020204" pitchFamily="34" charset="0"/>
              </a:rPr>
              <a:t>32% of Ontario’s total agricultural FCR</a:t>
            </a:r>
          </a:p>
          <a:p>
            <a:pPr marL="342900" indent="-342900">
              <a:buFont typeface="Wingdings" panose="05000000000000000000" pitchFamily="2" charset="2"/>
              <a:buChar char="v"/>
            </a:pPr>
            <a:r>
              <a:rPr lang="en-US" sz="2400" dirty="0">
                <a:latin typeface="Arial" panose="020B0604020202020204" pitchFamily="34" charset="0"/>
                <a:cs typeface="Arial" panose="020B0604020202020204" pitchFamily="34" charset="0"/>
              </a:rPr>
              <a:t>63% of Canada’s soybeans and 64% of its grain corn (2024)</a:t>
            </a:r>
          </a:p>
          <a:p>
            <a:pPr marL="1028700" lvl="1" indent="-342900"/>
            <a:r>
              <a:rPr lang="en-US" sz="2000" dirty="0">
                <a:latin typeface="Arial" panose="020B0604020202020204" pitchFamily="34" charset="0"/>
                <a:cs typeface="Arial" panose="020B0604020202020204" pitchFamily="34" charset="0"/>
              </a:rPr>
              <a:t>$5.15 billion</a:t>
            </a:r>
          </a:p>
          <a:p>
            <a:pPr marL="1028700" lvl="1" indent="-342900"/>
            <a:r>
              <a:rPr lang="en-US" sz="2000" dirty="0">
                <a:latin typeface="Arial" panose="020B0604020202020204" pitchFamily="34" charset="0"/>
                <a:cs typeface="Arial" panose="020B0604020202020204" pitchFamily="34" charset="0"/>
              </a:rPr>
              <a:t>84% of total grain / oilseed FCR in Canada</a:t>
            </a:r>
          </a:p>
          <a:p>
            <a:pPr marL="342900" indent="-342900">
              <a:buFont typeface="Wingdings" panose="05000000000000000000" pitchFamily="2" charset="2"/>
              <a:buChar char="v"/>
            </a:pPr>
            <a:r>
              <a:rPr lang="en-US" sz="2400" dirty="0">
                <a:latin typeface="Arial"/>
                <a:cs typeface="Arial"/>
              </a:rPr>
              <a:t>Net exporter of soybeans and wheat</a:t>
            </a:r>
          </a:p>
          <a:p>
            <a:pPr marL="342900" indent="-342900">
              <a:buFont typeface="Wingdings" panose="05000000000000000000" pitchFamily="2" charset="2"/>
              <a:buChar char="v"/>
            </a:pPr>
            <a:r>
              <a:rPr lang="en-US" sz="2400" dirty="0">
                <a:latin typeface="Arial"/>
                <a:cs typeface="Arial"/>
              </a:rPr>
              <a:t>Most production occurs in southwestern Ontario, bordered by Great Lakes region</a:t>
            </a:r>
          </a:p>
          <a:p>
            <a:pPr marL="342900" indent="-342900">
              <a:buFont typeface="Wingdings" panose="05000000000000000000" pitchFamily="2" charset="2"/>
              <a:buChar char="v"/>
            </a:pPr>
            <a:r>
              <a:rPr lang="en-US" sz="2400" dirty="0">
                <a:latin typeface="Arial"/>
                <a:cs typeface="Arial"/>
              </a:rPr>
              <a:t>Significant efforts for cross-border monitoring networks of key pest species</a:t>
            </a:r>
            <a:endParaRPr lang="en-CA" sz="2400" dirty="0">
              <a:latin typeface="Arial"/>
              <a:cs typeface="Arial"/>
            </a:endParaRPr>
          </a:p>
          <a:p>
            <a:endParaRPr lang="en-CA" sz="2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5D5A74A-ED46-453D-820B-46D4EB56320A}"/>
              </a:ext>
            </a:extLst>
          </p:cNvPr>
          <p:cNvPicPr>
            <a:picLocks noChangeAspect="1"/>
          </p:cNvPicPr>
          <p:nvPr/>
        </p:nvPicPr>
        <p:blipFill>
          <a:blip r:embed="rId3"/>
          <a:stretch>
            <a:fillRect/>
          </a:stretch>
        </p:blipFill>
        <p:spPr>
          <a:xfrm>
            <a:off x="199754" y="127368"/>
            <a:ext cx="4181542" cy="2272234"/>
          </a:xfrm>
          <a:prstGeom prst="rect">
            <a:avLst/>
          </a:prstGeom>
        </p:spPr>
      </p:pic>
      <p:pic>
        <p:nvPicPr>
          <p:cNvPr id="4" name="Picture 3">
            <a:extLst>
              <a:ext uri="{FF2B5EF4-FFF2-40B4-BE49-F238E27FC236}">
                <a16:creationId xmlns:a16="http://schemas.microsoft.com/office/drawing/2014/main" id="{6AA1ACAD-F365-CC61-7933-4BBAD620FE36}"/>
              </a:ext>
            </a:extLst>
          </p:cNvPr>
          <p:cNvPicPr>
            <a:picLocks noChangeAspect="1"/>
          </p:cNvPicPr>
          <p:nvPr/>
        </p:nvPicPr>
        <p:blipFill>
          <a:blip r:embed="rId4"/>
          <a:stretch>
            <a:fillRect/>
          </a:stretch>
        </p:blipFill>
        <p:spPr>
          <a:xfrm>
            <a:off x="102876" y="2399602"/>
            <a:ext cx="4181542" cy="2197757"/>
          </a:xfrm>
          <a:prstGeom prst="rect">
            <a:avLst/>
          </a:prstGeom>
        </p:spPr>
      </p:pic>
      <p:pic>
        <p:nvPicPr>
          <p:cNvPr id="6" name="Picture 5">
            <a:extLst>
              <a:ext uri="{FF2B5EF4-FFF2-40B4-BE49-F238E27FC236}">
                <a16:creationId xmlns:a16="http://schemas.microsoft.com/office/drawing/2014/main" id="{C0C55DE3-D1A0-CB81-303C-68A9BDCA57BB}"/>
              </a:ext>
            </a:extLst>
          </p:cNvPr>
          <p:cNvPicPr>
            <a:picLocks noChangeAspect="1"/>
          </p:cNvPicPr>
          <p:nvPr/>
        </p:nvPicPr>
        <p:blipFill>
          <a:blip r:embed="rId5"/>
          <a:stretch>
            <a:fillRect/>
          </a:stretch>
        </p:blipFill>
        <p:spPr>
          <a:xfrm>
            <a:off x="172189" y="4743542"/>
            <a:ext cx="4171865" cy="2114458"/>
          </a:xfrm>
          <a:prstGeom prst="rect">
            <a:avLst/>
          </a:prstGeom>
        </p:spPr>
      </p:pic>
      <p:pic>
        <p:nvPicPr>
          <p:cNvPr id="13" name="Picture 12">
            <a:extLst>
              <a:ext uri="{FF2B5EF4-FFF2-40B4-BE49-F238E27FC236}">
                <a16:creationId xmlns:a16="http://schemas.microsoft.com/office/drawing/2014/main" id="{42AF6057-6B0D-FF81-0569-CA4D48C9C5F7}"/>
              </a:ext>
            </a:extLst>
          </p:cNvPr>
          <p:cNvPicPr>
            <a:picLocks noChangeAspect="1"/>
          </p:cNvPicPr>
          <p:nvPr/>
        </p:nvPicPr>
        <p:blipFill>
          <a:blip r:embed="rId6"/>
          <a:srcRect b="21884"/>
          <a:stretch/>
        </p:blipFill>
        <p:spPr>
          <a:xfrm>
            <a:off x="102876" y="2253419"/>
            <a:ext cx="838689" cy="982725"/>
          </a:xfrm>
          <a:prstGeom prst="rect">
            <a:avLst/>
          </a:prstGeom>
          <a:ln>
            <a:noFill/>
          </a:ln>
          <a:effectLst>
            <a:softEdge rad="112500"/>
          </a:effectLst>
        </p:spPr>
      </p:pic>
      <p:pic>
        <p:nvPicPr>
          <p:cNvPr id="15" name="Picture 14">
            <a:extLst>
              <a:ext uri="{FF2B5EF4-FFF2-40B4-BE49-F238E27FC236}">
                <a16:creationId xmlns:a16="http://schemas.microsoft.com/office/drawing/2014/main" id="{BDED6839-4DF0-0D0D-501B-D193673F415B}"/>
              </a:ext>
            </a:extLst>
          </p:cNvPr>
          <p:cNvPicPr>
            <a:picLocks noChangeAspect="1"/>
          </p:cNvPicPr>
          <p:nvPr/>
        </p:nvPicPr>
        <p:blipFill>
          <a:blip r:embed="rId7"/>
          <a:srcRect l="15470" t="6305" r="15181" b="24710"/>
          <a:stretch/>
        </p:blipFill>
        <p:spPr>
          <a:xfrm>
            <a:off x="172189" y="5505520"/>
            <a:ext cx="656097" cy="979004"/>
          </a:xfrm>
          <a:prstGeom prst="rect">
            <a:avLst/>
          </a:prstGeom>
          <a:ln>
            <a:noFill/>
          </a:ln>
          <a:effectLst>
            <a:softEdge rad="112500"/>
          </a:effectLst>
        </p:spPr>
      </p:pic>
    </p:spTree>
    <p:extLst>
      <p:ext uri="{BB962C8B-B14F-4D97-AF65-F5344CB8AC3E}">
        <p14:creationId xmlns:p14="http://schemas.microsoft.com/office/powerpoint/2010/main" val="1262399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2DBA2D-9DB9-58BE-431D-44FDA426EC1C}"/>
              </a:ext>
            </a:extLst>
          </p:cNvPr>
          <p:cNvSpPr>
            <a:spLocks noGrp="1"/>
          </p:cNvSpPr>
          <p:nvPr>
            <p:ph type="sldNum" sz="quarter" idx="12"/>
          </p:nvPr>
        </p:nvSpPr>
        <p:spPr/>
        <p:txBody>
          <a:bodyPr/>
          <a:lstStyle/>
          <a:p>
            <a:fld id="{DD6A3530-2125-41B7-BC05-56B0FAFC0C51}" type="slidenum">
              <a:rPr lang="en-CA" smtClean="0"/>
              <a:t>6</a:t>
            </a:fld>
            <a:endParaRPr lang="en-CA"/>
          </a:p>
        </p:txBody>
      </p:sp>
      <p:sp>
        <p:nvSpPr>
          <p:cNvPr id="5" name="Title 2">
            <a:extLst>
              <a:ext uri="{FF2B5EF4-FFF2-40B4-BE49-F238E27FC236}">
                <a16:creationId xmlns:a16="http://schemas.microsoft.com/office/drawing/2014/main" id="{7621C693-56E4-1563-716F-0323B5295D66}"/>
              </a:ext>
            </a:extLst>
          </p:cNvPr>
          <p:cNvSpPr txBox="1">
            <a:spLocks/>
          </p:cNvSpPr>
          <p:nvPr/>
        </p:nvSpPr>
        <p:spPr>
          <a:xfrm>
            <a:off x="4325310" y="172988"/>
            <a:ext cx="7566734" cy="699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b="1">
                <a:solidFill>
                  <a:srgbClr val="0070C0"/>
                </a:solidFill>
                <a:latin typeface="Arial" panose="020B0604020202020204" pitchFamily="34" charset="0"/>
                <a:cs typeface="Arial" panose="020B0604020202020204" pitchFamily="34" charset="0"/>
              </a:rPr>
              <a:t>Ontario horticulture sector</a:t>
            </a:r>
            <a:endParaRPr lang="en-CA" sz="3200" b="1">
              <a:solidFill>
                <a:srgbClr val="0070C0"/>
              </a:solidFill>
              <a:latin typeface="Arial" panose="020B0604020202020204" pitchFamily="34" charset="0"/>
              <a:cs typeface="Arial" panose="020B0604020202020204" pitchFamily="34" charset="0"/>
            </a:endParaRPr>
          </a:p>
        </p:txBody>
      </p:sp>
      <p:sp>
        <p:nvSpPr>
          <p:cNvPr id="18" name="Content Placeholder 4">
            <a:extLst>
              <a:ext uri="{FF2B5EF4-FFF2-40B4-BE49-F238E27FC236}">
                <a16:creationId xmlns:a16="http://schemas.microsoft.com/office/drawing/2014/main" id="{AE20D5D5-42BC-C7D5-5BE9-DB8FD4E7E228}"/>
              </a:ext>
            </a:extLst>
          </p:cNvPr>
          <p:cNvSpPr txBox="1">
            <a:spLocks/>
          </p:cNvSpPr>
          <p:nvPr/>
        </p:nvSpPr>
        <p:spPr>
          <a:xfrm>
            <a:off x="4944533" y="891558"/>
            <a:ext cx="6922478" cy="5430838"/>
          </a:xfrm>
          <a:prstGeom prst="rect">
            <a:avLst/>
          </a:prstGeom>
        </p:spPr>
        <p:txBody>
          <a:bodyPr lIns="91440" tIns="45720" rIns="91440" bIns="45720" anchor="t">
            <a:noAutofit/>
          </a:bodyPr>
          <a:lstStyle>
            <a:lvl1pPr marL="0" indent="0" algn="l" defTabSz="914400" rtl="0" eaLnBrk="1" latinLnBrk="0" hangingPunct="1">
              <a:lnSpc>
                <a:spcPct val="90000"/>
              </a:lnSpc>
              <a:spcBef>
                <a:spcPts val="1000"/>
              </a:spcBef>
              <a:buClr>
                <a:schemeClr val="tx1"/>
              </a:buClr>
              <a:buSzPct val="75000"/>
              <a:buFont typeface="Arial" panose="020B0604020202020204" pitchFamily="34" charset="0"/>
              <a:buNone/>
              <a:defRPr sz="1600" kern="1200">
                <a:solidFill>
                  <a:schemeClr val="tx1"/>
                </a:solidFill>
                <a:latin typeface="Raleway" panose="00000500000000000000" pitchFamily="50" charset="0"/>
                <a:ea typeface="+mn-ea"/>
                <a:cs typeface="+mn-cs"/>
              </a:defRPr>
            </a:lvl1pPr>
            <a:lvl2pPr marL="685800" indent="-228600" algn="l" defTabSz="914400" rtl="0" eaLnBrk="1" latinLnBrk="0" hangingPunct="1">
              <a:lnSpc>
                <a:spcPct val="9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v"/>
            </a:pPr>
            <a:r>
              <a:rPr lang="en-US" sz="2400" dirty="0">
                <a:latin typeface="Arial"/>
                <a:cs typeface="Arial"/>
              </a:rPr>
              <a:t>Characterized by diversity: </a:t>
            </a:r>
          </a:p>
          <a:p>
            <a:pPr marL="1028700" lvl="1" indent="-342900"/>
            <a:r>
              <a:rPr lang="en-US" sz="2000" dirty="0">
                <a:latin typeface="Arial"/>
                <a:cs typeface="Arial"/>
              </a:rPr>
              <a:t>Up to 200 different crops</a:t>
            </a:r>
          </a:p>
          <a:p>
            <a:pPr marL="342900" indent="-342900">
              <a:buFont typeface="Wingdings" panose="05000000000000000000" pitchFamily="2" charset="2"/>
              <a:buChar char="v"/>
            </a:pPr>
            <a:r>
              <a:rPr lang="en-US" sz="2400" dirty="0">
                <a:latin typeface="Arial"/>
                <a:cs typeface="Arial"/>
              </a:rPr>
              <a:t>Largest in Canada (total FCR $12.2 billion)</a:t>
            </a:r>
          </a:p>
          <a:p>
            <a:pPr marL="1028700" lvl="1" indent="-342900">
              <a:buFont typeface="Wingdings" panose="05000000000000000000" pitchFamily="2" charset="2"/>
              <a:buChar char="v"/>
            </a:pPr>
            <a:r>
              <a:rPr lang="en-US" sz="2000" dirty="0">
                <a:latin typeface="Arial" panose="020B0604020202020204" pitchFamily="34" charset="0"/>
                <a:cs typeface="Arial" panose="020B0604020202020204" pitchFamily="34" charset="0"/>
              </a:rPr>
              <a:t>Ontario’s share $5 billion (2024)</a:t>
            </a:r>
          </a:p>
          <a:p>
            <a:pPr marL="342900" indent="-342900">
              <a:buFont typeface="Wingdings" panose="05000000000000000000" pitchFamily="2" charset="2"/>
              <a:buChar char="v"/>
            </a:pPr>
            <a:r>
              <a:rPr lang="en-US" sz="2400" dirty="0">
                <a:latin typeface="Arial"/>
                <a:cs typeface="Arial"/>
              </a:rPr>
              <a:t>Greenhouse industry accounts more than half of the total (vegetable, floriculture)</a:t>
            </a:r>
          </a:p>
          <a:p>
            <a:pPr marL="342900" indent="-342900">
              <a:buFont typeface="Wingdings" panose="05000000000000000000" pitchFamily="2" charset="2"/>
              <a:buChar char="v"/>
            </a:pPr>
            <a:r>
              <a:rPr lang="en-US" sz="2400" dirty="0">
                <a:latin typeface="Arial" panose="020B0604020202020204" pitchFamily="34" charset="0"/>
                <a:cs typeface="Arial" panose="020B0604020202020204" pitchFamily="34" charset="0"/>
              </a:rPr>
              <a:t>Canada’s top field vegetable crop producer, second largest fruit producer</a:t>
            </a:r>
          </a:p>
          <a:p>
            <a:pPr marL="342900" indent="-342900">
              <a:buFont typeface="Wingdings" panose="05000000000000000000" pitchFamily="2" charset="2"/>
              <a:buChar char="v"/>
            </a:pPr>
            <a:r>
              <a:rPr lang="en-US" sz="2400" dirty="0">
                <a:latin typeface="Arial"/>
                <a:cs typeface="Arial"/>
              </a:rPr>
              <a:t>Largest wine grape producer in Canada</a:t>
            </a:r>
          </a:p>
          <a:p>
            <a:pPr marL="1028700" lvl="1" indent="-342900">
              <a:buFont typeface="Wingdings" panose="05000000000000000000" pitchFamily="2" charset="2"/>
              <a:buChar char="v"/>
            </a:pPr>
            <a:r>
              <a:rPr lang="en-US" sz="2000" dirty="0">
                <a:latin typeface="Arial" panose="020B0604020202020204" pitchFamily="34" charset="0"/>
                <a:cs typeface="Arial" panose="020B0604020202020204" pitchFamily="34" charset="0"/>
              </a:rPr>
              <a:t>internationally recognized viticulture region</a:t>
            </a:r>
          </a:p>
          <a:p>
            <a:pPr marL="1028700" lvl="1" indent="-342900">
              <a:buFont typeface="Wingdings" panose="05000000000000000000" pitchFamily="2" charset="2"/>
              <a:buChar char="v"/>
            </a:pPr>
            <a:r>
              <a:rPr lang="en-US" sz="2000" dirty="0">
                <a:latin typeface="Arial" panose="020B0604020202020204" pitchFamily="34" charset="0"/>
                <a:cs typeface="Arial" panose="020B0604020202020204" pitchFamily="34" charset="0"/>
              </a:rPr>
              <a:t>$5.5 billion total economic impact (Wine Growers Ontario, 2019)</a:t>
            </a:r>
          </a:p>
          <a:p>
            <a:pPr marL="342900" indent="-342900">
              <a:buFont typeface="Wingdings" panose="05000000000000000000" pitchFamily="2" charset="2"/>
              <a:buChar char="v"/>
            </a:pPr>
            <a:r>
              <a:rPr lang="en-US" sz="2400" dirty="0">
                <a:latin typeface="Arial" panose="020B0604020202020204" pitchFamily="34" charset="0"/>
                <a:cs typeface="Arial" panose="020B0604020202020204" pitchFamily="34" charset="0"/>
              </a:rPr>
              <a:t>Largest producer of cultivated American ginseng in North America</a:t>
            </a:r>
          </a:p>
          <a:p>
            <a:pPr marL="342900" indent="-342900">
              <a:buFont typeface="Wingdings" panose="05000000000000000000" pitchFamily="2" charset="2"/>
              <a:buChar char="v"/>
            </a:pPr>
            <a:endParaRPr lang="en-CA"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CBF878E-00D4-7CD8-A65A-91853325817D}"/>
              </a:ext>
            </a:extLst>
          </p:cNvPr>
          <p:cNvPicPr>
            <a:picLocks noChangeAspect="1"/>
          </p:cNvPicPr>
          <p:nvPr/>
        </p:nvPicPr>
        <p:blipFill>
          <a:blip r:embed="rId3"/>
          <a:stretch>
            <a:fillRect/>
          </a:stretch>
        </p:blipFill>
        <p:spPr>
          <a:xfrm>
            <a:off x="221158" y="3292429"/>
            <a:ext cx="4902321" cy="2758901"/>
          </a:xfrm>
          <a:prstGeom prst="rect">
            <a:avLst/>
          </a:prstGeom>
        </p:spPr>
      </p:pic>
      <p:pic>
        <p:nvPicPr>
          <p:cNvPr id="9" name="Picture 8">
            <a:extLst>
              <a:ext uri="{FF2B5EF4-FFF2-40B4-BE49-F238E27FC236}">
                <a16:creationId xmlns:a16="http://schemas.microsoft.com/office/drawing/2014/main" id="{56A34D60-7E9D-E1D8-79B3-670377CC8649}"/>
              </a:ext>
            </a:extLst>
          </p:cNvPr>
          <p:cNvPicPr>
            <a:picLocks noChangeAspect="1"/>
          </p:cNvPicPr>
          <p:nvPr/>
        </p:nvPicPr>
        <p:blipFill>
          <a:blip r:embed="rId4"/>
          <a:stretch>
            <a:fillRect/>
          </a:stretch>
        </p:blipFill>
        <p:spPr>
          <a:xfrm>
            <a:off x="162362" y="522769"/>
            <a:ext cx="4903796" cy="2544387"/>
          </a:xfrm>
          <a:prstGeom prst="rect">
            <a:avLst/>
          </a:prstGeom>
        </p:spPr>
      </p:pic>
    </p:spTree>
    <p:extLst>
      <p:ext uri="{BB962C8B-B14F-4D97-AF65-F5344CB8AC3E}">
        <p14:creationId xmlns:p14="http://schemas.microsoft.com/office/powerpoint/2010/main" val="320119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02FFA6-95CC-C1D4-4B9A-7E93D847645A}"/>
              </a:ext>
            </a:extLst>
          </p:cNvPr>
          <p:cNvSpPr txBox="1"/>
          <p:nvPr/>
        </p:nvSpPr>
        <p:spPr>
          <a:xfrm>
            <a:off x="1671603" y="1371234"/>
            <a:ext cx="8746697" cy="776623"/>
          </a:xfrm>
          <a:prstGeom prst="rect">
            <a:avLst/>
          </a:prstGeom>
          <a:noFill/>
        </p:spPr>
        <p:txBody>
          <a:bodyPr wrap="square" rtlCol="0">
            <a:sp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srgbClr val="FF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6612FF25-2F93-8BA8-AD62-44ACF18B29CA}"/>
              </a:ext>
            </a:extLst>
          </p:cNvPr>
          <p:cNvSpPr>
            <a:spLocks noGrp="1"/>
          </p:cNvSpPr>
          <p:nvPr>
            <p:ph type="sldNum" sz="quarter" idx="12"/>
          </p:nvPr>
        </p:nvSpPr>
        <p:spPr/>
        <p:txBody>
          <a:bodyPr/>
          <a:lstStyle/>
          <a:p>
            <a:fld id="{9CAA33A2-411E-8443-83D0-3263C24E97A5}" type="slidenum">
              <a:rPr lang="en-US" smtClean="0"/>
              <a:t>7</a:t>
            </a:fld>
            <a:endParaRPr lang="en-US"/>
          </a:p>
        </p:txBody>
      </p:sp>
      <p:sp>
        <p:nvSpPr>
          <p:cNvPr id="7" name="Title 2">
            <a:extLst>
              <a:ext uri="{FF2B5EF4-FFF2-40B4-BE49-F238E27FC236}">
                <a16:creationId xmlns:a16="http://schemas.microsoft.com/office/drawing/2014/main" id="{87E6B71F-4B10-C82B-0809-942741346A26}"/>
              </a:ext>
            </a:extLst>
          </p:cNvPr>
          <p:cNvSpPr txBox="1">
            <a:spLocks/>
          </p:cNvSpPr>
          <p:nvPr/>
        </p:nvSpPr>
        <p:spPr>
          <a:xfrm>
            <a:off x="4500197" y="136083"/>
            <a:ext cx="7566734" cy="699563"/>
          </a:xfrm>
          <a:prstGeom prst="rect">
            <a:avLst/>
          </a:prstGeom>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200" b="1" i="0" kern="1200">
                <a:solidFill>
                  <a:schemeClr val="tx1"/>
                </a:solidFill>
                <a:latin typeface="Raleway" panose="00000500000000000000" pitchFamily="50" charset="0"/>
                <a:ea typeface="+mj-ea"/>
                <a:cs typeface="Calibri" panose="020F0502020204030204" pitchFamily="34" charset="0"/>
              </a:defRPr>
            </a:lvl1pPr>
          </a:lstStyle>
          <a:p>
            <a:pPr algn="r"/>
            <a:r>
              <a:rPr lang="en-US">
                <a:solidFill>
                  <a:srgbClr val="0070C0"/>
                </a:solidFill>
                <a:latin typeface="Arial" panose="020B0604020202020204" pitchFamily="34" charset="0"/>
                <a:cs typeface="Arial" panose="020B0604020202020204" pitchFamily="34" charset="0"/>
              </a:rPr>
              <a:t>Importance of plant protection in Ontario</a:t>
            </a:r>
            <a:endParaRPr lang="en-CA">
              <a:solidFill>
                <a:srgbClr val="0070C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54B9993-423D-B025-8899-1040F6E677C0}"/>
              </a:ext>
            </a:extLst>
          </p:cNvPr>
          <p:cNvSpPr txBox="1"/>
          <p:nvPr/>
        </p:nvSpPr>
        <p:spPr>
          <a:xfrm>
            <a:off x="4949024" y="752808"/>
            <a:ext cx="7022236" cy="5093702"/>
          </a:xfrm>
          <a:prstGeom prst="rect">
            <a:avLst/>
          </a:prstGeom>
          <a:noFill/>
        </p:spPr>
        <p:txBody>
          <a:bodyPr wrap="square" lIns="91440" tIns="45720" rIns="91440" bIns="45720" anchor="t">
            <a:spAutoFit/>
          </a:bodyPr>
          <a:lstStyle/>
          <a:p>
            <a:pPr marL="342900" indent="-342900">
              <a:spcAft>
                <a:spcPts val="600"/>
              </a:spcAft>
              <a:buClr>
                <a:srgbClr val="0070C0"/>
              </a:buClr>
              <a:buFont typeface="Wingdings" panose="05000000000000000000" pitchFamily="2" charset="2"/>
              <a:buChar char="v"/>
            </a:pPr>
            <a:r>
              <a:rPr lang="en-US" sz="2400" dirty="0">
                <a:latin typeface="Arial" panose="020B0604020202020204" pitchFamily="34" charset="0"/>
                <a:ea typeface="Calibri" panose="020F0502020204030204" pitchFamily="34" charset="0"/>
                <a:cs typeface="Arial" panose="020B0604020202020204" pitchFamily="34" charset="0"/>
              </a:rPr>
              <a:t>Economic stability and growth</a:t>
            </a:r>
          </a:p>
          <a:p>
            <a:pPr marL="800100" lvl="1" indent="-342900">
              <a:spcAft>
                <a:spcPts val="600"/>
              </a:spcAft>
              <a:buClr>
                <a:srgbClr val="0070C0"/>
              </a:buClr>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horticulture and field crops generate &gt; $12 B in FCR (2024)</a:t>
            </a:r>
          </a:p>
          <a:p>
            <a:pPr marL="800100" lvl="1" indent="-342900">
              <a:spcAft>
                <a:spcPts val="600"/>
              </a:spcAft>
              <a:buClr>
                <a:srgbClr val="0070C0"/>
              </a:buClr>
              <a:buFont typeface="Arial" panose="020B0604020202020204" pitchFamily="34" charset="0"/>
              <a:buChar char="•"/>
            </a:pPr>
            <a:r>
              <a:rPr lang="en-US" sz="2000" dirty="0">
                <a:latin typeface="Arial"/>
                <a:ea typeface="Calibri"/>
                <a:cs typeface="Arial"/>
              </a:rPr>
              <a:t>significant spin-off values to local economies, jobs, processing, taxes, tourism, other</a:t>
            </a:r>
          </a:p>
          <a:p>
            <a:pPr marL="342900" indent="-342900">
              <a:spcAft>
                <a:spcPts val="600"/>
              </a:spcAft>
              <a:buClr>
                <a:srgbClr val="0070C0"/>
              </a:buClr>
              <a:buFont typeface="Wingdings" panose="05000000000000000000" pitchFamily="2" charset="2"/>
              <a:buChar char="v"/>
            </a:pPr>
            <a:r>
              <a:rPr lang="en-US" sz="2400" dirty="0">
                <a:latin typeface="Arial" panose="020B0604020202020204" pitchFamily="34" charset="0"/>
                <a:ea typeface="Calibri" panose="020F0502020204030204" pitchFamily="34" charset="0"/>
                <a:cs typeface="Arial" panose="020B0604020202020204" pitchFamily="34" charset="0"/>
              </a:rPr>
              <a:t>Safeguard food safety and security</a:t>
            </a:r>
          </a:p>
          <a:p>
            <a:pPr marL="342900" indent="-342900">
              <a:spcAft>
                <a:spcPts val="600"/>
              </a:spcAft>
              <a:buClr>
                <a:srgbClr val="0070C0"/>
              </a:buClr>
              <a:buFont typeface="Wingdings" panose="05000000000000000000" pitchFamily="2" charset="2"/>
              <a:buChar char="v"/>
            </a:pPr>
            <a:r>
              <a:rPr lang="en-US" sz="2400" dirty="0">
                <a:latin typeface="Arial" panose="020B0604020202020204" pitchFamily="34" charset="0"/>
                <a:ea typeface="Calibri" panose="020F0502020204030204" pitchFamily="34" charset="0"/>
                <a:cs typeface="Arial" panose="020B0604020202020204" pitchFamily="34" charset="0"/>
              </a:rPr>
              <a:t>Sustainable </a:t>
            </a:r>
            <a:r>
              <a:rPr lang="en-US" sz="2400" dirty="0" err="1">
                <a:latin typeface="Arial" panose="020B0604020202020204" pitchFamily="34" charset="0"/>
                <a:ea typeface="Calibri" panose="020F0502020204030204" pitchFamily="34" charset="0"/>
                <a:cs typeface="Arial" panose="020B0604020202020204" pitchFamily="34" charset="0"/>
              </a:rPr>
              <a:t>agro</a:t>
            </a:r>
            <a:r>
              <a:rPr lang="en-US" sz="2400" dirty="0">
                <a:latin typeface="Arial" panose="020B0604020202020204" pitchFamily="34" charset="0"/>
                <a:ea typeface="Calibri" panose="020F0502020204030204" pitchFamily="34" charset="0"/>
                <a:cs typeface="Arial" panose="020B0604020202020204" pitchFamily="34" charset="0"/>
              </a:rPr>
              <a:t>-ecosystems</a:t>
            </a:r>
          </a:p>
          <a:p>
            <a:pPr marL="800100" lvl="1" indent="-342900">
              <a:spcAft>
                <a:spcPts val="600"/>
              </a:spcAft>
              <a:buClr>
                <a:srgbClr val="0070C0"/>
              </a:buClr>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maintain healthy ecosystems, landscapes</a:t>
            </a:r>
          </a:p>
          <a:p>
            <a:pPr marL="800100" lvl="1" indent="-342900">
              <a:spcAft>
                <a:spcPts val="600"/>
              </a:spcAft>
              <a:buClr>
                <a:srgbClr val="0070C0"/>
              </a:buClr>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support sustainable integrated pest management programs and production systems</a:t>
            </a:r>
          </a:p>
          <a:p>
            <a:pPr marL="342900" indent="-342900">
              <a:spcAft>
                <a:spcPts val="600"/>
              </a:spcAft>
              <a:buClr>
                <a:srgbClr val="0070C0"/>
              </a:buClr>
              <a:buFont typeface="Wingdings" panose="05000000000000000000" pitchFamily="2" charset="2"/>
              <a:buChar char="v"/>
            </a:pPr>
            <a:r>
              <a:rPr lang="en-US" sz="2400" dirty="0">
                <a:latin typeface="Arial" panose="020B0604020202020204" pitchFamily="34" charset="0"/>
                <a:ea typeface="Calibri" panose="020F0502020204030204" pitchFamily="34" charset="0"/>
                <a:cs typeface="Arial" panose="020B0604020202020204" pitchFamily="34" charset="0"/>
              </a:rPr>
              <a:t>Maintain &amp; expand markets</a:t>
            </a:r>
          </a:p>
          <a:p>
            <a:pPr marL="800100" lvl="1" indent="-342900">
              <a:spcAft>
                <a:spcPts val="600"/>
              </a:spcAft>
              <a:buClr>
                <a:srgbClr val="0070C0"/>
              </a:buClr>
              <a:buFont typeface="Arial" panose="020B0604020202020204" pitchFamily="34" charset="0"/>
              <a:buChar char="•"/>
            </a:pPr>
            <a:r>
              <a:rPr lang="en-US" sz="2000" dirty="0">
                <a:latin typeface="Arial" panose="020B0604020202020204" pitchFamily="34" charset="0"/>
                <a:ea typeface="Calibri" panose="020F0502020204030204" pitchFamily="34" charset="0"/>
                <a:cs typeface="Arial" panose="020B0604020202020204" pitchFamily="34" charset="0"/>
              </a:rPr>
              <a:t>domestic - export</a:t>
            </a:r>
          </a:p>
          <a:p>
            <a:pPr marL="342900" indent="-342900">
              <a:spcAft>
                <a:spcPts val="600"/>
              </a:spcAft>
              <a:buClr>
                <a:srgbClr val="0070C0"/>
              </a:buClr>
              <a:buFont typeface="Wingdings" panose="05000000000000000000" pitchFamily="2" charset="2"/>
              <a:buChar char="v"/>
            </a:pPr>
            <a:r>
              <a:rPr lang="en-US" sz="2400" i="1" dirty="0">
                <a:latin typeface="Arial" panose="020B0604020202020204" pitchFamily="34" charset="0"/>
                <a:ea typeface="Calibri" panose="020F0502020204030204" pitchFamily="34" charset="0"/>
                <a:cs typeface="Arial" panose="020B0604020202020204" pitchFamily="34" charset="0"/>
              </a:rPr>
              <a:t>One Health </a:t>
            </a:r>
            <a:r>
              <a:rPr lang="en-US" sz="2400" dirty="0">
                <a:latin typeface="Arial" panose="020B0604020202020204" pitchFamily="34" charset="0"/>
                <a:ea typeface="Calibri" panose="020F0502020204030204" pitchFamily="34" charset="0"/>
                <a:cs typeface="Arial" panose="020B0604020202020204" pitchFamily="34" charset="0"/>
              </a:rPr>
              <a:t>focus</a:t>
            </a:r>
          </a:p>
        </p:txBody>
      </p:sp>
      <p:pic>
        <p:nvPicPr>
          <p:cNvPr id="6" name="Picture 5">
            <a:extLst>
              <a:ext uri="{FF2B5EF4-FFF2-40B4-BE49-F238E27FC236}">
                <a16:creationId xmlns:a16="http://schemas.microsoft.com/office/drawing/2014/main" id="{212D537A-38BB-D3EA-A39F-E8BD21A1A62D}"/>
              </a:ext>
            </a:extLst>
          </p:cNvPr>
          <p:cNvPicPr>
            <a:picLocks noChangeAspect="1"/>
          </p:cNvPicPr>
          <p:nvPr/>
        </p:nvPicPr>
        <p:blipFill>
          <a:blip r:embed="rId3"/>
          <a:stretch>
            <a:fillRect/>
          </a:stretch>
        </p:blipFill>
        <p:spPr>
          <a:xfrm>
            <a:off x="381214" y="431745"/>
            <a:ext cx="4438273" cy="5742930"/>
          </a:xfrm>
          <a:prstGeom prst="rect">
            <a:avLst/>
          </a:prstGeom>
        </p:spPr>
      </p:pic>
    </p:spTree>
    <p:extLst>
      <p:ext uri="{BB962C8B-B14F-4D97-AF65-F5344CB8AC3E}">
        <p14:creationId xmlns:p14="http://schemas.microsoft.com/office/powerpoint/2010/main" val="4193409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02FFA6-95CC-C1D4-4B9A-7E93D847645A}"/>
              </a:ext>
            </a:extLst>
          </p:cNvPr>
          <p:cNvSpPr txBox="1"/>
          <p:nvPr/>
        </p:nvSpPr>
        <p:spPr>
          <a:xfrm>
            <a:off x="1671603" y="1371234"/>
            <a:ext cx="8746697" cy="776623"/>
          </a:xfrm>
          <a:prstGeom prst="rect">
            <a:avLst/>
          </a:prstGeom>
          <a:noFill/>
        </p:spPr>
        <p:txBody>
          <a:bodyPr wrap="square" rtlCol="0">
            <a:sp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srgbClr val="FF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6612FF25-2F93-8BA8-AD62-44ACF18B29CA}"/>
              </a:ext>
            </a:extLst>
          </p:cNvPr>
          <p:cNvSpPr>
            <a:spLocks noGrp="1"/>
          </p:cNvSpPr>
          <p:nvPr>
            <p:ph type="sldNum" sz="quarter" idx="12"/>
          </p:nvPr>
        </p:nvSpPr>
        <p:spPr/>
        <p:txBody>
          <a:bodyPr/>
          <a:lstStyle/>
          <a:p>
            <a:fld id="{9CAA33A2-411E-8443-83D0-3263C24E97A5}" type="slidenum">
              <a:rPr lang="en-US" smtClean="0"/>
              <a:t>8</a:t>
            </a:fld>
            <a:endParaRPr lang="en-US"/>
          </a:p>
        </p:txBody>
      </p:sp>
      <p:sp>
        <p:nvSpPr>
          <p:cNvPr id="7" name="Title 2">
            <a:extLst>
              <a:ext uri="{FF2B5EF4-FFF2-40B4-BE49-F238E27FC236}">
                <a16:creationId xmlns:a16="http://schemas.microsoft.com/office/drawing/2014/main" id="{87E6B71F-4B10-C82B-0809-942741346A26}"/>
              </a:ext>
            </a:extLst>
          </p:cNvPr>
          <p:cNvSpPr txBox="1">
            <a:spLocks/>
          </p:cNvSpPr>
          <p:nvPr/>
        </p:nvSpPr>
        <p:spPr>
          <a:xfrm>
            <a:off x="4500197" y="136083"/>
            <a:ext cx="7566734" cy="699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Raleway" panose="00000500000000000000" pitchFamily="50" charset="0"/>
                <a:ea typeface="+mj-ea"/>
                <a:cs typeface="Calibri" panose="020F0502020204030204" pitchFamily="34" charset="0"/>
              </a:defRPr>
            </a:lvl1pPr>
          </a:lstStyle>
          <a:p>
            <a:pPr algn="r"/>
            <a:r>
              <a:rPr lang="en-US">
                <a:solidFill>
                  <a:srgbClr val="0070C0"/>
                </a:solidFill>
                <a:latin typeface="Arial" panose="020B0604020202020204" pitchFamily="34" charset="0"/>
                <a:cs typeface="Arial" panose="020B0604020202020204" pitchFamily="34" charset="0"/>
              </a:rPr>
              <a:t>Risk Factors</a:t>
            </a:r>
            <a:endParaRPr lang="en-CA">
              <a:solidFill>
                <a:srgbClr val="0070C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54B9993-423D-B025-8899-1040F6E677C0}"/>
              </a:ext>
            </a:extLst>
          </p:cNvPr>
          <p:cNvSpPr txBox="1"/>
          <p:nvPr/>
        </p:nvSpPr>
        <p:spPr>
          <a:xfrm>
            <a:off x="4949024" y="737670"/>
            <a:ext cx="7022236" cy="5863144"/>
          </a:xfrm>
          <a:prstGeom prst="rect">
            <a:avLst/>
          </a:prstGeom>
          <a:noFill/>
        </p:spPr>
        <p:txBody>
          <a:bodyPr wrap="square" lIns="91440" tIns="45720" rIns="91440" bIns="45720" anchor="t">
            <a:spAutoFit/>
          </a:bodyPr>
          <a:lstStyle/>
          <a:p>
            <a:pPr marL="342900" indent="-342900">
              <a:spcAft>
                <a:spcPts val="600"/>
              </a:spcAft>
              <a:buFont typeface="Wingdings" panose="05000000000000000000" pitchFamily="2" charset="2"/>
              <a:buChar char="v"/>
            </a:pPr>
            <a:r>
              <a:rPr lang="en-US" sz="2400" b="1">
                <a:solidFill>
                  <a:srgbClr val="0070C0"/>
                </a:solidFill>
                <a:latin typeface="Arial" panose="020B0604020202020204" pitchFamily="34" charset="0"/>
                <a:ea typeface="Calibri" panose="020F0502020204030204" pitchFamily="34" charset="0"/>
                <a:cs typeface="Arial" panose="020B0604020202020204" pitchFamily="34" charset="0"/>
              </a:rPr>
              <a:t>Geography</a:t>
            </a:r>
          </a:p>
          <a:p>
            <a:pPr marL="800100" lvl="1" indent="-342900">
              <a:spcAft>
                <a:spcPts val="600"/>
              </a:spcAft>
              <a:buFont typeface="Arial" panose="020B0604020202020204" pitchFamily="34" charset="0"/>
              <a:buChar char="•"/>
            </a:pPr>
            <a:r>
              <a:rPr lang="en-US" sz="2000">
                <a:latin typeface="Arial" panose="020B0604020202020204" pitchFamily="34" charset="0"/>
                <a:ea typeface="Calibri" panose="020F0502020204030204" pitchFamily="34" charset="0"/>
                <a:cs typeface="Arial" panose="020B0604020202020204" pitchFamily="34" charset="0"/>
              </a:rPr>
              <a:t>shared contiguous landmass with US (cross-border species movement), without physical barriers</a:t>
            </a:r>
          </a:p>
          <a:p>
            <a:pPr marL="800100" lvl="1" indent="-342900">
              <a:spcAft>
                <a:spcPts val="600"/>
              </a:spcAft>
              <a:buFont typeface="Arial" panose="020B0604020202020204" pitchFamily="34" charset="0"/>
              <a:buChar char="•"/>
            </a:pPr>
            <a:r>
              <a:rPr lang="en-US" sz="2000">
                <a:latin typeface="Arial" panose="020B0604020202020204" pitchFamily="34" charset="0"/>
                <a:ea typeface="Calibri" panose="020F0502020204030204" pitchFamily="34" charset="0"/>
                <a:cs typeface="Arial" panose="020B0604020202020204" pitchFamily="34" charset="0"/>
              </a:rPr>
              <a:t>“land bridge” into / out of Ontario</a:t>
            </a:r>
          </a:p>
          <a:p>
            <a:pPr marL="342900" indent="-342900">
              <a:spcAft>
                <a:spcPts val="600"/>
              </a:spcAft>
              <a:buFont typeface="Wingdings" panose="05000000000000000000" pitchFamily="2" charset="2"/>
              <a:buChar char="v"/>
            </a:pPr>
            <a:r>
              <a:rPr lang="en-US" sz="2400" b="1">
                <a:solidFill>
                  <a:srgbClr val="0070C0"/>
                </a:solidFill>
                <a:latin typeface="Arial" panose="020B0604020202020204" pitchFamily="34" charset="0"/>
                <a:ea typeface="Calibri" panose="020F0502020204030204" pitchFamily="34" charset="0"/>
                <a:cs typeface="Arial" panose="020B0604020202020204" pitchFamily="34" charset="0"/>
              </a:rPr>
              <a:t>Climate / Climate Change</a:t>
            </a:r>
          </a:p>
          <a:p>
            <a:pPr marL="800100" lvl="1" indent="-342900">
              <a:spcAft>
                <a:spcPts val="600"/>
              </a:spcAft>
              <a:buFont typeface="Arial" panose="020B0604020202020204" pitchFamily="34" charset="0"/>
              <a:buChar char="•"/>
            </a:pPr>
            <a:r>
              <a:rPr lang="en-US" sz="2000">
                <a:latin typeface="Arial" panose="020B0604020202020204" pitchFamily="34" charset="0"/>
                <a:ea typeface="Calibri" panose="020F0502020204030204" pitchFamily="34" charset="0"/>
                <a:cs typeface="Arial" panose="020B0604020202020204" pitchFamily="34" charset="0"/>
              </a:rPr>
              <a:t>long growing season &amp; frost-free period</a:t>
            </a:r>
          </a:p>
          <a:p>
            <a:pPr marL="800100" lvl="1" indent="-342900">
              <a:spcAft>
                <a:spcPts val="600"/>
              </a:spcAft>
              <a:buFont typeface="Arial" panose="020B0604020202020204" pitchFamily="34" charset="0"/>
              <a:buChar char="•"/>
            </a:pPr>
            <a:r>
              <a:rPr lang="en-US" sz="2000">
                <a:latin typeface="Arial" panose="020B0604020202020204" pitchFamily="34" charset="0"/>
                <a:ea typeface="Calibri" panose="020F0502020204030204" pitchFamily="34" charset="0"/>
                <a:cs typeface="Arial" panose="020B0604020202020204" pitchFamily="34" charset="0"/>
              </a:rPr>
              <a:t>humid continental climate (hot summers), moderated in the Great Lakes region (milder winters)</a:t>
            </a:r>
          </a:p>
          <a:p>
            <a:pPr marL="800100" lvl="1" indent="-342900">
              <a:spcAft>
                <a:spcPts val="600"/>
              </a:spcAft>
              <a:buFont typeface="Arial" panose="020B0604020202020204" pitchFamily="34" charset="0"/>
              <a:buChar char="•"/>
            </a:pPr>
            <a:r>
              <a:rPr lang="en-US" sz="2000">
                <a:latin typeface="Arial" panose="020B0604020202020204" pitchFamily="34" charset="0"/>
                <a:ea typeface="Calibri" panose="020F0502020204030204" pitchFamily="34" charset="0"/>
                <a:cs typeface="Arial" panose="020B0604020202020204" pitchFamily="34" charset="0"/>
              </a:rPr>
              <a:t>pest movement linked to extreme weather events </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1" i="0" u="none" strike="noStrike" kern="1200" cap="none" spc="0" normalizeH="0" baseline="0" noProof="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Diverse crops and ecosystems </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increased opportunity for establishment</a:t>
            </a:r>
          </a:p>
          <a:p>
            <a:pPr marL="342900" marR="0" lvl="0" indent="-342900" algn="l" defTabSz="914400" rtl="0" eaLnBrk="1" fontAlgn="auto" latinLnBrk="0" hangingPunct="1">
              <a:lnSpc>
                <a:spcPct val="100000"/>
              </a:lnSpc>
              <a:spcBef>
                <a:spcPts val="0"/>
              </a:spcBef>
              <a:spcAft>
                <a:spcPts val="600"/>
              </a:spcAft>
              <a:buClrTx/>
              <a:buSzTx/>
              <a:buFont typeface="Wingdings" panose="05000000000000000000" pitchFamily="2" charset="2"/>
              <a:buChar char="v"/>
              <a:tabLst/>
              <a:defRPr/>
            </a:pPr>
            <a:r>
              <a:rPr kumimoji="0" lang="en-US" sz="2400" b="1" i="0" u="none" strike="noStrike" kern="1200" cap="none" spc="0" normalizeH="0" baseline="0" noProof="0">
                <a:ln>
                  <a:noFill/>
                </a:ln>
                <a:solidFill>
                  <a:srgbClr val="0070C0"/>
                </a:solidFill>
                <a:effectLst/>
                <a:uLnTx/>
                <a:uFillTx/>
                <a:latin typeface="Arial" panose="020B0604020202020204" pitchFamily="34" charset="0"/>
                <a:ea typeface="Calibri" panose="020F0502020204030204" pitchFamily="34" charset="0"/>
                <a:cs typeface="Arial" panose="020B0604020202020204" pitchFamily="34" charset="0"/>
              </a:rPr>
              <a:t>Human activity</a:t>
            </a:r>
          </a:p>
          <a:p>
            <a:pPr marL="800100" marR="0" lvl="1"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international trade hub; transportation corridors; tourism </a:t>
            </a:r>
          </a:p>
          <a:p>
            <a:pPr>
              <a:spcAft>
                <a:spcPts val="600"/>
              </a:spcAft>
            </a:pPr>
            <a:endParaRPr lang="en-US" sz="2400">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479063C-5D3E-65E4-F72D-BD6B9BAE5E33}"/>
              </a:ext>
            </a:extLst>
          </p:cNvPr>
          <p:cNvPicPr>
            <a:picLocks noChangeAspect="1"/>
          </p:cNvPicPr>
          <p:nvPr/>
        </p:nvPicPr>
        <p:blipFill rotWithShape="1">
          <a:blip r:embed="rId3"/>
          <a:srcRect l="53768" t="37822" r="10717" b="13164"/>
          <a:stretch/>
        </p:blipFill>
        <p:spPr>
          <a:xfrm>
            <a:off x="315812" y="3517879"/>
            <a:ext cx="4605773" cy="2331494"/>
          </a:xfrm>
          <a:prstGeom prst="rect">
            <a:avLst/>
          </a:prstGeom>
        </p:spPr>
      </p:pic>
      <p:sp>
        <p:nvSpPr>
          <p:cNvPr id="4" name="TextBox 3">
            <a:extLst>
              <a:ext uri="{FF2B5EF4-FFF2-40B4-BE49-F238E27FC236}">
                <a16:creationId xmlns:a16="http://schemas.microsoft.com/office/drawing/2014/main" id="{749BF9AE-3C05-77FB-50AD-DC78F9AB3949}"/>
              </a:ext>
            </a:extLst>
          </p:cNvPr>
          <p:cNvSpPr txBox="1"/>
          <p:nvPr/>
        </p:nvSpPr>
        <p:spPr>
          <a:xfrm>
            <a:off x="847036" y="5833503"/>
            <a:ext cx="3438762" cy="261610"/>
          </a:xfrm>
          <a:prstGeom prst="rect">
            <a:avLst/>
          </a:prstGeom>
          <a:noFill/>
        </p:spPr>
        <p:txBody>
          <a:bodyPr wrap="none" rtlCol="0">
            <a:spAutoFit/>
          </a:bodyPr>
          <a:lstStyle/>
          <a:p>
            <a:r>
              <a:rPr lang="en-CA" sz="1100" dirty="0"/>
              <a:t>Westbrook et al., 2016: </a:t>
            </a:r>
            <a:r>
              <a:rPr lang="en-CA" sz="1100" dirty="0">
                <a:hlinkClick r:id="rId4"/>
              </a:rPr>
              <a:t>DOI 10.1007/s00484-015-1022-x</a:t>
            </a:r>
            <a:endParaRPr lang="en-CA" sz="1100" dirty="0"/>
          </a:p>
        </p:txBody>
      </p:sp>
      <p:sp>
        <p:nvSpPr>
          <p:cNvPr id="5" name="TextBox 4">
            <a:extLst>
              <a:ext uri="{FF2B5EF4-FFF2-40B4-BE49-F238E27FC236}">
                <a16:creationId xmlns:a16="http://schemas.microsoft.com/office/drawing/2014/main" id="{6E687023-E5A9-2551-8958-50CC8FA0C607}"/>
              </a:ext>
            </a:extLst>
          </p:cNvPr>
          <p:cNvSpPr txBox="1"/>
          <p:nvPr/>
        </p:nvSpPr>
        <p:spPr>
          <a:xfrm>
            <a:off x="214926" y="5191110"/>
            <a:ext cx="1696298" cy="261610"/>
          </a:xfrm>
          <a:prstGeom prst="rect">
            <a:avLst/>
          </a:prstGeom>
          <a:noFill/>
        </p:spPr>
        <p:txBody>
          <a:bodyPr wrap="none" rtlCol="0">
            <a:spAutoFit/>
          </a:bodyPr>
          <a:lstStyle/>
          <a:p>
            <a:r>
              <a:rPr lang="en-CA" sz="1100" b="1" dirty="0">
                <a:solidFill>
                  <a:schemeClr val="accent2">
                    <a:lumMod val="75000"/>
                  </a:schemeClr>
                </a:solidFill>
              </a:rPr>
              <a:t>Fall Armyworm Migration</a:t>
            </a:r>
          </a:p>
        </p:txBody>
      </p:sp>
      <p:pic>
        <p:nvPicPr>
          <p:cNvPr id="10" name="Picture 9">
            <a:extLst>
              <a:ext uri="{FF2B5EF4-FFF2-40B4-BE49-F238E27FC236}">
                <a16:creationId xmlns:a16="http://schemas.microsoft.com/office/drawing/2014/main" id="{9EE709C9-0D2E-5BC9-9E7F-89D6BCDB84EA}"/>
              </a:ext>
            </a:extLst>
          </p:cNvPr>
          <p:cNvPicPr>
            <a:picLocks noChangeAspect="1"/>
          </p:cNvPicPr>
          <p:nvPr/>
        </p:nvPicPr>
        <p:blipFill>
          <a:blip r:embed="rId5"/>
          <a:stretch>
            <a:fillRect/>
          </a:stretch>
        </p:blipFill>
        <p:spPr>
          <a:xfrm>
            <a:off x="558518" y="550243"/>
            <a:ext cx="4294835" cy="3033415"/>
          </a:xfrm>
          <a:prstGeom prst="rect">
            <a:avLst/>
          </a:prstGeom>
        </p:spPr>
      </p:pic>
    </p:spTree>
    <p:extLst>
      <p:ext uri="{BB962C8B-B14F-4D97-AF65-F5344CB8AC3E}">
        <p14:creationId xmlns:p14="http://schemas.microsoft.com/office/powerpoint/2010/main" val="2190290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202FFA6-95CC-C1D4-4B9A-7E93D847645A}"/>
              </a:ext>
            </a:extLst>
          </p:cNvPr>
          <p:cNvSpPr txBox="1"/>
          <p:nvPr/>
        </p:nvSpPr>
        <p:spPr>
          <a:xfrm>
            <a:off x="1667793" y="1294401"/>
            <a:ext cx="8746697" cy="776623"/>
          </a:xfrm>
          <a:prstGeom prst="rect">
            <a:avLst/>
          </a:prstGeom>
          <a:noFill/>
        </p:spPr>
        <p:txBody>
          <a:bodyPr wrap="square" rtlCol="0">
            <a:spAutoFit/>
          </a:body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srgbClr val="FF0000"/>
              </a:solidFill>
              <a:effectLst/>
              <a:uLnTx/>
              <a:uFillTx/>
              <a:latin typeface="Calibri" panose="020F0502020204030204"/>
              <a:ea typeface="+mn-ea"/>
              <a:cs typeface="+mn-cs"/>
            </a:endParaRP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6612FF25-2F93-8BA8-AD62-44ACF18B29CA}"/>
              </a:ext>
            </a:extLst>
          </p:cNvPr>
          <p:cNvSpPr>
            <a:spLocks noGrp="1"/>
          </p:cNvSpPr>
          <p:nvPr>
            <p:ph type="sldNum" sz="quarter" idx="12"/>
          </p:nvPr>
        </p:nvSpPr>
        <p:spPr/>
        <p:txBody>
          <a:bodyPr/>
          <a:lstStyle/>
          <a:p>
            <a:fld id="{9CAA33A2-411E-8443-83D0-3263C24E97A5}" type="slidenum">
              <a:rPr lang="en-US" smtClean="0"/>
              <a:t>9</a:t>
            </a:fld>
            <a:endParaRPr lang="en-US"/>
          </a:p>
        </p:txBody>
      </p:sp>
      <p:sp>
        <p:nvSpPr>
          <p:cNvPr id="7" name="Title 2">
            <a:extLst>
              <a:ext uri="{FF2B5EF4-FFF2-40B4-BE49-F238E27FC236}">
                <a16:creationId xmlns:a16="http://schemas.microsoft.com/office/drawing/2014/main" id="{87E6B71F-4B10-C82B-0809-942741346A26}"/>
              </a:ext>
            </a:extLst>
          </p:cNvPr>
          <p:cNvSpPr txBox="1">
            <a:spLocks/>
          </p:cNvSpPr>
          <p:nvPr/>
        </p:nvSpPr>
        <p:spPr>
          <a:xfrm>
            <a:off x="4474797" y="303614"/>
            <a:ext cx="7566734" cy="699563"/>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3200" b="1" i="0" kern="1200">
                <a:solidFill>
                  <a:schemeClr val="tx1"/>
                </a:solidFill>
                <a:latin typeface="Raleway" panose="00000500000000000000" pitchFamily="50" charset="0"/>
                <a:ea typeface="+mj-ea"/>
                <a:cs typeface="Calibri" panose="020F0502020204030204" pitchFamily="34" charset="0"/>
              </a:defRPr>
            </a:lvl1pPr>
          </a:lstStyle>
          <a:p>
            <a:pPr algn="r"/>
            <a:r>
              <a:rPr lang="en-US">
                <a:solidFill>
                  <a:srgbClr val="0070C0"/>
                </a:solidFill>
                <a:latin typeface="Arial" panose="020B0604020202020204" pitchFamily="34" charset="0"/>
                <a:cs typeface="Arial" panose="020B0604020202020204" pitchFamily="34" charset="0"/>
              </a:rPr>
              <a:t>Case study: Ontario Greenhouse Sector</a:t>
            </a:r>
            <a:endParaRPr lang="en-CA">
              <a:solidFill>
                <a:srgbClr val="0070C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54B9993-423D-B025-8899-1040F6E677C0}"/>
              </a:ext>
            </a:extLst>
          </p:cNvPr>
          <p:cNvSpPr txBox="1"/>
          <p:nvPr/>
        </p:nvSpPr>
        <p:spPr>
          <a:xfrm>
            <a:off x="3686014" y="899353"/>
            <a:ext cx="8474915" cy="2800767"/>
          </a:xfrm>
          <a:prstGeom prst="rect">
            <a:avLst/>
          </a:prstGeom>
          <a:noFill/>
        </p:spPr>
        <p:txBody>
          <a:bodyPr wrap="square" lIns="91440" tIns="45720" rIns="91440" bIns="45720" anchor="t">
            <a:spAutoFit/>
          </a:bodyPr>
          <a:lstStyle/>
          <a:p>
            <a:pPr marL="342900" indent="-342900">
              <a:spcAft>
                <a:spcPts val="600"/>
              </a:spcAft>
              <a:buClr>
                <a:srgbClr val="0070C0"/>
              </a:buClr>
              <a:buFont typeface="Wingdings" panose="05000000000000000000" pitchFamily="2" charset="2"/>
              <a:buChar char="v"/>
            </a:pPr>
            <a:r>
              <a:rPr lang="en-US" sz="2400">
                <a:latin typeface="Arial" panose="020B0604020202020204" pitchFamily="34" charset="0"/>
                <a:ea typeface="Calibri" panose="020F0502020204030204" pitchFamily="34" charset="0"/>
                <a:cs typeface="Arial" panose="020B0604020202020204" pitchFamily="34" charset="0"/>
              </a:rPr>
              <a:t>Well-established, regionally concentrated, and highly advanced operations:</a:t>
            </a:r>
          </a:p>
          <a:p>
            <a:pPr marL="800100" lvl="1" indent="-342900">
              <a:spcAft>
                <a:spcPts val="600"/>
              </a:spcAft>
              <a:buClr>
                <a:srgbClr val="0070C0"/>
              </a:buClr>
              <a:buFont typeface="Arial" panose="020B0604020202020204" pitchFamily="34" charset="0"/>
              <a:buChar char="•"/>
            </a:pPr>
            <a:r>
              <a:rPr lang="en-US" sz="2000">
                <a:latin typeface="Arial" panose="020B0604020202020204" pitchFamily="34" charset="0"/>
                <a:ea typeface="Calibri" panose="020F0502020204030204" pitchFamily="34" charset="0"/>
                <a:cs typeface="Arial" panose="020B0604020202020204" pitchFamily="34" charset="0"/>
              </a:rPr>
              <a:t>production is clustered near the U.S. border (export market)</a:t>
            </a:r>
          </a:p>
          <a:p>
            <a:pPr marL="800100" lvl="1" indent="-342900">
              <a:spcAft>
                <a:spcPts val="1200"/>
              </a:spcAft>
              <a:buClr>
                <a:srgbClr val="0070C0"/>
              </a:buClr>
              <a:buFont typeface="Arial" panose="020B0604020202020204" pitchFamily="34" charset="0"/>
              <a:buChar char="•"/>
            </a:pPr>
            <a:r>
              <a:rPr lang="en-US" sz="2000">
                <a:latin typeface="Arial" panose="020B0604020202020204" pitchFamily="34" charset="0"/>
                <a:ea typeface="Calibri" panose="020F0502020204030204" pitchFamily="34" charset="0"/>
                <a:cs typeface="Arial" panose="020B0604020202020204" pitchFamily="34" charset="0"/>
              </a:rPr>
              <a:t>proximity to large consumer markets, transportation networks, and </a:t>
            </a:r>
            <a:r>
              <a:rPr lang="en-US" sz="2000" err="1">
                <a:latin typeface="Arial" panose="020B0604020202020204" pitchFamily="34" charset="0"/>
                <a:ea typeface="Calibri" panose="020F0502020204030204" pitchFamily="34" charset="0"/>
                <a:cs typeface="Arial" panose="020B0604020202020204" pitchFamily="34" charset="0"/>
              </a:rPr>
              <a:t>favourable</a:t>
            </a:r>
            <a:r>
              <a:rPr lang="en-US" sz="2000">
                <a:latin typeface="Arial" panose="020B0604020202020204" pitchFamily="34" charset="0"/>
                <a:ea typeface="Calibri" panose="020F0502020204030204" pitchFamily="34" charset="0"/>
                <a:cs typeface="Arial" panose="020B0604020202020204" pitchFamily="34" charset="0"/>
              </a:rPr>
              <a:t> growing conditions</a:t>
            </a:r>
          </a:p>
          <a:p>
            <a:pPr marL="342900" indent="-342900">
              <a:spcAft>
                <a:spcPts val="1200"/>
              </a:spcAft>
              <a:buClr>
                <a:srgbClr val="0070C0"/>
              </a:buClr>
              <a:buFont typeface="Wingdings" panose="05000000000000000000" pitchFamily="2" charset="2"/>
              <a:buChar char="v"/>
            </a:pPr>
            <a:r>
              <a:rPr lang="en-US" sz="2400">
                <a:latin typeface="Arial" panose="020B0604020202020204" pitchFamily="34" charset="0"/>
                <a:ea typeface="Calibri" panose="020F0502020204030204" pitchFamily="34" charset="0"/>
                <a:cs typeface="Arial" panose="020B0604020202020204" pitchFamily="34" charset="0"/>
              </a:rPr>
              <a:t>Growth in GH strawberry; increasing interest in lettuce,                                                        micro-greens, other crops</a:t>
            </a:r>
          </a:p>
        </p:txBody>
      </p:sp>
      <p:grpSp>
        <p:nvGrpSpPr>
          <p:cNvPr id="17" name="Group 16">
            <a:extLst>
              <a:ext uri="{FF2B5EF4-FFF2-40B4-BE49-F238E27FC236}">
                <a16:creationId xmlns:a16="http://schemas.microsoft.com/office/drawing/2014/main" id="{FE48F144-BE17-F97D-C0E7-18D2FFA6ACAB}"/>
              </a:ext>
            </a:extLst>
          </p:cNvPr>
          <p:cNvGrpSpPr/>
          <p:nvPr/>
        </p:nvGrpSpPr>
        <p:grpSpPr>
          <a:xfrm>
            <a:off x="359757" y="505558"/>
            <a:ext cx="3726927" cy="5701716"/>
            <a:chOff x="636042" y="391212"/>
            <a:chExt cx="3098997" cy="3978112"/>
          </a:xfrm>
        </p:grpSpPr>
        <p:grpSp>
          <p:nvGrpSpPr>
            <p:cNvPr id="16" name="Group 15">
              <a:extLst>
                <a:ext uri="{FF2B5EF4-FFF2-40B4-BE49-F238E27FC236}">
                  <a16:creationId xmlns:a16="http://schemas.microsoft.com/office/drawing/2014/main" id="{F2E91123-828C-DD52-8A6E-511B83ECA25F}"/>
                </a:ext>
              </a:extLst>
            </p:cNvPr>
            <p:cNvGrpSpPr/>
            <p:nvPr/>
          </p:nvGrpSpPr>
          <p:grpSpPr>
            <a:xfrm>
              <a:off x="636042" y="391212"/>
              <a:ext cx="3098997" cy="3978112"/>
              <a:chOff x="636042" y="391212"/>
              <a:chExt cx="3098997" cy="3978112"/>
            </a:xfrm>
          </p:grpSpPr>
          <p:sp>
            <p:nvSpPr>
              <p:cNvPr id="21" name="Rectangle 20">
                <a:extLst>
                  <a:ext uri="{FF2B5EF4-FFF2-40B4-BE49-F238E27FC236}">
                    <a16:creationId xmlns:a16="http://schemas.microsoft.com/office/drawing/2014/main" id="{FB163CA3-CABB-D3B1-E224-75322360DD18}"/>
                  </a:ext>
                </a:extLst>
              </p:cNvPr>
              <p:cNvSpPr/>
              <p:nvPr/>
            </p:nvSpPr>
            <p:spPr>
              <a:xfrm>
                <a:off x="694674" y="391212"/>
                <a:ext cx="2618848" cy="3978112"/>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Isosceles Triangle 21">
                <a:extLst>
                  <a:ext uri="{FF2B5EF4-FFF2-40B4-BE49-F238E27FC236}">
                    <a16:creationId xmlns:a16="http://schemas.microsoft.com/office/drawing/2014/main" id="{247DB893-44E7-2EC8-B472-842A8264C795}"/>
                  </a:ext>
                </a:extLst>
              </p:cNvPr>
              <p:cNvSpPr/>
              <p:nvPr/>
            </p:nvSpPr>
            <p:spPr>
              <a:xfrm>
                <a:off x="775985" y="1863324"/>
                <a:ext cx="620389" cy="474970"/>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A3252336-6B9F-8DFE-8425-8C3F1638C2EE}"/>
                  </a:ext>
                </a:extLst>
              </p:cNvPr>
              <p:cNvSpPr/>
              <p:nvPr/>
            </p:nvSpPr>
            <p:spPr>
              <a:xfrm>
                <a:off x="783028" y="2351260"/>
                <a:ext cx="600900" cy="53537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extBox 23">
                <a:extLst>
                  <a:ext uri="{FF2B5EF4-FFF2-40B4-BE49-F238E27FC236}">
                    <a16:creationId xmlns:a16="http://schemas.microsoft.com/office/drawing/2014/main" id="{8D230DD1-1852-A59B-11DF-414C95F3DA53}"/>
                  </a:ext>
                </a:extLst>
              </p:cNvPr>
              <p:cNvSpPr txBox="1"/>
              <p:nvPr/>
            </p:nvSpPr>
            <p:spPr>
              <a:xfrm>
                <a:off x="1535316" y="1809416"/>
                <a:ext cx="2199723" cy="966317"/>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Specialized operations:</a:t>
                </a:r>
              </a:p>
              <a:p>
                <a:r>
                  <a:rPr lang="en-CA" dirty="0">
                    <a:solidFill>
                      <a:schemeClr val="bg1"/>
                    </a:solidFill>
                    <a:latin typeface="Arial" panose="020B0604020202020204" pitchFamily="34" charset="0"/>
                    <a:cs typeface="Arial" panose="020B0604020202020204" pitchFamily="34" charset="0"/>
                  </a:rPr>
                  <a:t>GH veg / fruit 382</a:t>
                </a:r>
              </a:p>
              <a:p>
                <a:r>
                  <a:rPr lang="en-CA" dirty="0">
                    <a:solidFill>
                      <a:schemeClr val="bg1"/>
                    </a:solidFill>
                    <a:latin typeface="Arial" panose="020B0604020202020204" pitchFamily="34" charset="0"/>
                    <a:cs typeface="Arial" panose="020B0604020202020204" pitchFamily="34" charset="0"/>
                  </a:rPr>
                  <a:t>GH </a:t>
                </a:r>
                <a:r>
                  <a:rPr lang="en-CA" dirty="0" err="1">
                    <a:solidFill>
                      <a:schemeClr val="bg1"/>
                    </a:solidFill>
                    <a:latin typeface="Arial" panose="020B0604020202020204" pitchFamily="34" charset="0"/>
                    <a:cs typeface="Arial" panose="020B0604020202020204" pitchFamily="34" charset="0"/>
                  </a:rPr>
                  <a:t>flori</a:t>
                </a:r>
                <a:r>
                  <a:rPr lang="en-CA" dirty="0">
                    <a:solidFill>
                      <a:schemeClr val="bg1"/>
                    </a:solidFill>
                    <a:latin typeface="Arial" panose="020B0604020202020204" pitchFamily="34" charset="0"/>
                    <a:cs typeface="Arial" panose="020B0604020202020204" pitchFamily="34" charset="0"/>
                  </a:rPr>
                  <a:t> 515</a:t>
                </a:r>
                <a:endParaRPr lang="en-US" dirty="0">
                  <a:solidFill>
                    <a:schemeClr val="bg1"/>
                  </a:solidFill>
                  <a:latin typeface="Arial" panose="020B0604020202020204" pitchFamily="34" charset="0"/>
                  <a:cs typeface="Arial" panose="020B0604020202020204" pitchFamily="34" charset="0"/>
                </a:endParaRPr>
              </a:p>
            </p:txBody>
          </p:sp>
          <p:pic>
            <p:nvPicPr>
              <p:cNvPr id="4" name="Graphic 3" descr="Dollar with solid fill">
                <a:extLst>
                  <a:ext uri="{FF2B5EF4-FFF2-40B4-BE49-F238E27FC236}">
                    <a16:creationId xmlns:a16="http://schemas.microsoft.com/office/drawing/2014/main" id="{7D79B47E-FBBC-F448-972D-DEE5A6330C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042" y="578844"/>
                <a:ext cx="914400" cy="914400"/>
              </a:xfrm>
              <a:prstGeom prst="rect">
                <a:avLst/>
              </a:prstGeom>
            </p:spPr>
          </p:pic>
          <p:sp>
            <p:nvSpPr>
              <p:cNvPr id="5" name="TextBox 4">
                <a:extLst>
                  <a:ext uri="{FF2B5EF4-FFF2-40B4-BE49-F238E27FC236}">
                    <a16:creationId xmlns:a16="http://schemas.microsoft.com/office/drawing/2014/main" id="{7D4D87BC-97B6-15F2-44FB-6D33D65C4E4C}"/>
                  </a:ext>
                </a:extLst>
              </p:cNvPr>
              <p:cNvSpPr txBox="1"/>
              <p:nvPr/>
            </p:nvSpPr>
            <p:spPr>
              <a:xfrm>
                <a:off x="1495953" y="646982"/>
                <a:ext cx="1473546" cy="690541"/>
              </a:xfrm>
              <a:prstGeom prst="rect">
                <a:avLst/>
              </a:prstGeom>
              <a:noFill/>
            </p:spPr>
            <p:txBody>
              <a:bodyPr wrap="none" rtlCol="0">
                <a:spAutoFit/>
              </a:bodyPr>
              <a:lstStyle/>
              <a:p>
                <a:r>
                  <a:rPr lang="en-US" sz="2400">
                    <a:solidFill>
                      <a:schemeClr val="bg1"/>
                    </a:solidFill>
                    <a:latin typeface="Arial" panose="020B0604020202020204" pitchFamily="34" charset="0"/>
                    <a:cs typeface="Arial" panose="020B0604020202020204" pitchFamily="34" charset="0"/>
                  </a:rPr>
                  <a:t>Farm Sales:</a:t>
                </a:r>
              </a:p>
              <a:p>
                <a:r>
                  <a:rPr lang="en-US">
                    <a:solidFill>
                      <a:schemeClr val="bg1"/>
                    </a:solidFill>
                    <a:latin typeface="Arial" panose="020B0604020202020204" pitchFamily="34" charset="0"/>
                    <a:cs typeface="Arial" panose="020B0604020202020204" pitchFamily="34" charset="0"/>
                  </a:rPr>
                  <a:t>GH veg $1.7 B </a:t>
                </a:r>
              </a:p>
              <a:p>
                <a:r>
                  <a:rPr lang="en-US">
                    <a:solidFill>
                      <a:schemeClr val="bg1"/>
                    </a:solidFill>
                    <a:latin typeface="Arial" panose="020B0604020202020204" pitchFamily="34" charset="0"/>
                    <a:cs typeface="Arial" panose="020B0604020202020204" pitchFamily="34" charset="0"/>
                  </a:rPr>
                  <a:t>GH </a:t>
                </a:r>
                <a:r>
                  <a:rPr lang="en-US" err="1">
                    <a:solidFill>
                      <a:schemeClr val="bg1"/>
                    </a:solidFill>
                    <a:latin typeface="Arial" panose="020B0604020202020204" pitchFamily="34" charset="0"/>
                    <a:cs typeface="Arial" panose="020B0604020202020204" pitchFamily="34" charset="0"/>
                  </a:rPr>
                  <a:t>flori</a:t>
                </a:r>
                <a:r>
                  <a:rPr lang="en-US">
                    <a:solidFill>
                      <a:schemeClr val="bg1"/>
                    </a:solidFill>
                    <a:latin typeface="Arial" panose="020B0604020202020204" pitchFamily="34" charset="0"/>
                    <a:cs typeface="Arial" panose="020B0604020202020204" pitchFamily="34" charset="0"/>
                  </a:rPr>
                  <a:t> $1.0 B</a:t>
                </a:r>
                <a:endParaRPr lang="en-CA">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966795D-4F6A-BDFE-40AC-6E972362F6E2}"/>
                  </a:ext>
                </a:extLst>
              </p:cNvPr>
              <p:cNvSpPr txBox="1"/>
              <p:nvPr/>
            </p:nvSpPr>
            <p:spPr>
              <a:xfrm>
                <a:off x="1550442" y="3287568"/>
                <a:ext cx="1444081" cy="793693"/>
              </a:xfrm>
              <a:prstGeom prst="rect">
                <a:avLst/>
              </a:prstGeom>
              <a:noFill/>
            </p:spPr>
            <p:txBody>
              <a:bodyPr wrap="none" rtlCol="0">
                <a:spAutoFit/>
              </a:bodyPr>
              <a:lstStyle/>
              <a:p>
                <a:r>
                  <a:rPr lang="en-US" sz="2400">
                    <a:solidFill>
                      <a:schemeClr val="bg1"/>
                    </a:solidFill>
                    <a:latin typeface="Arial" panose="020B0604020202020204" pitchFamily="34" charset="0"/>
                    <a:cs typeface="Arial" panose="020B0604020202020204" pitchFamily="34" charset="0"/>
                  </a:rPr>
                  <a:t>Employed:</a:t>
                </a:r>
              </a:p>
              <a:p>
                <a:r>
                  <a:rPr lang="en-US">
                    <a:solidFill>
                      <a:schemeClr val="bg1"/>
                    </a:solidFill>
                    <a:latin typeface="Arial" panose="020B0604020202020204" pitchFamily="34" charset="0"/>
                    <a:cs typeface="Arial" panose="020B0604020202020204" pitchFamily="34" charset="0"/>
                  </a:rPr>
                  <a:t>GH veg &gt; 8000 </a:t>
                </a:r>
              </a:p>
              <a:p>
                <a:r>
                  <a:rPr lang="en-US">
                    <a:solidFill>
                      <a:schemeClr val="bg1"/>
                    </a:solidFill>
                    <a:latin typeface="Arial" panose="020B0604020202020204" pitchFamily="34" charset="0"/>
                    <a:cs typeface="Arial" panose="020B0604020202020204" pitchFamily="34" charset="0"/>
                  </a:rPr>
                  <a:t>GH </a:t>
                </a:r>
                <a:r>
                  <a:rPr lang="en-US" err="1">
                    <a:solidFill>
                      <a:schemeClr val="bg1"/>
                    </a:solidFill>
                    <a:latin typeface="Arial" panose="020B0604020202020204" pitchFamily="34" charset="0"/>
                    <a:cs typeface="Arial" panose="020B0604020202020204" pitchFamily="34" charset="0"/>
                  </a:rPr>
                  <a:t>flori</a:t>
                </a:r>
                <a:r>
                  <a:rPr lang="en-US">
                    <a:solidFill>
                      <a:schemeClr val="bg1"/>
                    </a:solidFill>
                    <a:latin typeface="Arial" panose="020B0604020202020204" pitchFamily="34" charset="0"/>
                    <a:cs typeface="Arial" panose="020B0604020202020204" pitchFamily="34" charset="0"/>
                  </a:rPr>
                  <a:t> &gt; 6000</a:t>
                </a:r>
                <a:endParaRPr lang="en-CA">
                  <a:solidFill>
                    <a:schemeClr val="bg1"/>
                  </a:solidFill>
                  <a:latin typeface="Arial" panose="020B0604020202020204" pitchFamily="34" charset="0"/>
                  <a:cs typeface="Arial" panose="020B0604020202020204" pitchFamily="34" charset="0"/>
                </a:endParaRPr>
              </a:p>
            </p:txBody>
          </p:sp>
        </p:grpSp>
        <p:pic>
          <p:nvPicPr>
            <p:cNvPr id="12" name="Graphic 11" descr="Group with solid fill">
              <a:extLst>
                <a:ext uri="{FF2B5EF4-FFF2-40B4-BE49-F238E27FC236}">
                  <a16:creationId xmlns:a16="http://schemas.microsoft.com/office/drawing/2014/main" id="{74AB0092-D899-8D64-0079-57EC4CEE3EC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7891" y="3390864"/>
              <a:ext cx="718794" cy="718794"/>
            </a:xfrm>
            <a:prstGeom prst="rect">
              <a:avLst/>
            </a:prstGeom>
          </p:spPr>
        </p:pic>
      </p:grpSp>
      <p:pic>
        <p:nvPicPr>
          <p:cNvPr id="3" name="Picture 2">
            <a:extLst>
              <a:ext uri="{FF2B5EF4-FFF2-40B4-BE49-F238E27FC236}">
                <a16:creationId xmlns:a16="http://schemas.microsoft.com/office/drawing/2014/main" id="{37CB2CCD-C54A-F6D9-9A08-F25E09BB777C}"/>
              </a:ext>
            </a:extLst>
          </p:cNvPr>
          <p:cNvPicPr>
            <a:picLocks noChangeAspect="1"/>
          </p:cNvPicPr>
          <p:nvPr/>
        </p:nvPicPr>
        <p:blipFill>
          <a:blip r:embed="rId7"/>
          <a:stretch>
            <a:fillRect/>
          </a:stretch>
        </p:blipFill>
        <p:spPr>
          <a:xfrm>
            <a:off x="8210745" y="3835793"/>
            <a:ext cx="3360477" cy="2323442"/>
          </a:xfrm>
          <a:prstGeom prst="rect">
            <a:avLst/>
          </a:prstGeom>
        </p:spPr>
      </p:pic>
      <p:pic>
        <p:nvPicPr>
          <p:cNvPr id="6" name="Picture 5">
            <a:extLst>
              <a:ext uri="{FF2B5EF4-FFF2-40B4-BE49-F238E27FC236}">
                <a16:creationId xmlns:a16="http://schemas.microsoft.com/office/drawing/2014/main" id="{80B63D84-0ECB-B81D-3A07-1C4A57252DC6}"/>
              </a:ext>
            </a:extLst>
          </p:cNvPr>
          <p:cNvPicPr>
            <a:picLocks noChangeAspect="1"/>
          </p:cNvPicPr>
          <p:nvPr/>
        </p:nvPicPr>
        <p:blipFill>
          <a:blip r:embed="rId8"/>
          <a:stretch>
            <a:fillRect/>
          </a:stretch>
        </p:blipFill>
        <p:spPr>
          <a:xfrm>
            <a:off x="3816008" y="3645610"/>
            <a:ext cx="3829097" cy="2630994"/>
          </a:xfrm>
          <a:prstGeom prst="rect">
            <a:avLst/>
          </a:prstGeom>
          <a:solidFill>
            <a:srgbClr val="92D050"/>
          </a:solidFill>
        </p:spPr>
      </p:pic>
      <p:pic>
        <p:nvPicPr>
          <p:cNvPr id="11" name="Graphic 10" descr="Flowers in pot with solid fill">
            <a:extLst>
              <a:ext uri="{FF2B5EF4-FFF2-40B4-BE49-F238E27FC236}">
                <a16:creationId xmlns:a16="http://schemas.microsoft.com/office/drawing/2014/main" id="{1F88A7DA-4410-12A3-7F18-95AC7E4899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62670" y="4961107"/>
            <a:ext cx="618258" cy="618258"/>
          </a:xfrm>
          <a:prstGeom prst="rect">
            <a:avLst/>
          </a:prstGeom>
        </p:spPr>
      </p:pic>
      <p:sp>
        <p:nvSpPr>
          <p:cNvPr id="14" name="TextBox 13">
            <a:extLst>
              <a:ext uri="{FF2B5EF4-FFF2-40B4-BE49-F238E27FC236}">
                <a16:creationId xmlns:a16="http://schemas.microsoft.com/office/drawing/2014/main" id="{035B69A5-EFD2-7D3F-DDA1-A936441FEF02}"/>
              </a:ext>
            </a:extLst>
          </p:cNvPr>
          <p:cNvSpPr txBox="1"/>
          <p:nvPr/>
        </p:nvSpPr>
        <p:spPr>
          <a:xfrm>
            <a:off x="6096000" y="6168155"/>
            <a:ext cx="3534557" cy="369332"/>
          </a:xfrm>
          <a:prstGeom prst="rect">
            <a:avLst/>
          </a:prstGeom>
          <a:noFill/>
        </p:spPr>
        <p:txBody>
          <a:bodyPr wrap="none" rtlCol="0">
            <a:spAutoFit/>
          </a:bodyPr>
          <a:lstStyle/>
          <a:p>
            <a:r>
              <a:rPr lang="en-US"/>
              <a:t>Farm Cash Receipts $millions (2022)</a:t>
            </a:r>
            <a:endParaRPr lang="en-CA"/>
          </a:p>
        </p:txBody>
      </p:sp>
      <p:pic>
        <p:nvPicPr>
          <p:cNvPr id="20" name="Picture 19">
            <a:extLst>
              <a:ext uri="{FF2B5EF4-FFF2-40B4-BE49-F238E27FC236}">
                <a16:creationId xmlns:a16="http://schemas.microsoft.com/office/drawing/2014/main" id="{9AEAEB09-231F-697A-23B9-EF18A62599B2}"/>
              </a:ext>
            </a:extLst>
          </p:cNvPr>
          <p:cNvPicPr>
            <a:picLocks noChangeAspect="1"/>
          </p:cNvPicPr>
          <p:nvPr/>
        </p:nvPicPr>
        <p:blipFill>
          <a:blip r:embed="rId11"/>
          <a:stretch>
            <a:fillRect/>
          </a:stretch>
        </p:blipFill>
        <p:spPr>
          <a:xfrm>
            <a:off x="9874284" y="4727542"/>
            <a:ext cx="745238" cy="745238"/>
          </a:xfrm>
          <a:prstGeom prst="rect">
            <a:avLst/>
          </a:prstGeom>
          <a:ln>
            <a:noFill/>
          </a:ln>
          <a:effectLst>
            <a:softEdge rad="112500"/>
          </a:effectLst>
        </p:spPr>
      </p:pic>
    </p:spTree>
    <p:extLst>
      <p:ext uri="{BB962C8B-B14F-4D97-AF65-F5344CB8AC3E}">
        <p14:creationId xmlns:p14="http://schemas.microsoft.com/office/powerpoint/2010/main" val="4130424128"/>
      </p:ext>
    </p:extLst>
  </p:cSld>
  <p:clrMapOvr>
    <a:masterClrMapping/>
  </p:clrMapOvr>
</p:sld>
</file>

<file path=ppt/theme/theme1.xml><?xml version="1.0" encoding="utf-8"?>
<a:theme xmlns:a="http://schemas.openxmlformats.org/drawingml/2006/main" name="1_Office Theme">
  <a:themeElements>
    <a:clrScheme name="Ontario_blue">
      <a:dk1>
        <a:srgbClr val="000000"/>
      </a:dk1>
      <a:lt1>
        <a:srgbClr val="FFFFFF"/>
      </a:lt1>
      <a:dk2>
        <a:srgbClr val="44546A"/>
      </a:dk2>
      <a:lt2>
        <a:srgbClr val="E7E6E6"/>
      </a:lt2>
      <a:accent1>
        <a:srgbClr val="38B549"/>
      </a:accent1>
      <a:accent2>
        <a:srgbClr val="00B2E2"/>
      </a:accent2>
      <a:accent3>
        <a:srgbClr val="F05821"/>
      </a:accent3>
      <a:accent4>
        <a:srgbClr val="91278E"/>
      </a:accent4>
      <a:accent5>
        <a:srgbClr val="EC027B"/>
      </a:accent5>
      <a:accent6>
        <a:srgbClr val="C1B28F"/>
      </a:accent6>
      <a:hlink>
        <a:srgbClr val="047BC1"/>
      </a:hlink>
      <a:folHlink>
        <a:srgbClr val="9227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5" id="{90D80ADF-11A5-0946-B2F2-52F2692D42AE}" vid="{C30BBF9D-2019-4343-8ACD-CDFEE9F18855}"/>
    </a:ext>
  </a:extLst>
</a:theme>
</file>

<file path=ppt/theme/theme2.xml><?xml version="1.0" encoding="utf-8"?>
<a:theme xmlns:a="http://schemas.openxmlformats.org/drawingml/2006/main" name="3_Office Theme">
  <a:themeElements>
    <a:clrScheme name="Ontario_blue">
      <a:dk1>
        <a:srgbClr val="000000"/>
      </a:dk1>
      <a:lt1>
        <a:srgbClr val="FFFFFF"/>
      </a:lt1>
      <a:dk2>
        <a:srgbClr val="44546A"/>
      </a:dk2>
      <a:lt2>
        <a:srgbClr val="E7E6E6"/>
      </a:lt2>
      <a:accent1>
        <a:srgbClr val="38B549"/>
      </a:accent1>
      <a:accent2>
        <a:srgbClr val="00B2E2"/>
      </a:accent2>
      <a:accent3>
        <a:srgbClr val="F05821"/>
      </a:accent3>
      <a:accent4>
        <a:srgbClr val="91278E"/>
      </a:accent4>
      <a:accent5>
        <a:srgbClr val="EC027B"/>
      </a:accent5>
      <a:accent6>
        <a:srgbClr val="C1B28F"/>
      </a:accent6>
      <a:hlink>
        <a:srgbClr val="047BC1"/>
      </a:hlink>
      <a:folHlink>
        <a:srgbClr val="9227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VI Template - 4x3 Semi-Bright Final  -  Read-Only" id="{126BC3E6-BEB8-41D7-92A2-D0FA3B87E270}" vid="{491832F0-D436-490B-B7EB-8B59763E99E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DFBDAA08241146B46D0B1640CC890F" ma:contentTypeVersion="19" ma:contentTypeDescription="Create a new document." ma:contentTypeScope="" ma:versionID="59bff8a0fa15e84811eb26df86f894a4">
  <xsd:schema xmlns:xsd="http://www.w3.org/2001/XMLSchema" xmlns:xs="http://www.w3.org/2001/XMLSchema" xmlns:p="http://schemas.microsoft.com/office/2006/metadata/properties" xmlns:ns2="51d07005-8444-42b2-a841-576e386ff06a" xmlns:ns3="826fa057-fb92-41d3-a05d-69389c14cff1" targetNamespace="http://schemas.microsoft.com/office/2006/metadata/properties" ma:root="true" ma:fieldsID="547236e0e5e5ee95d534b2772b9cafca" ns2:_="" ns3:_="">
    <xsd:import namespace="51d07005-8444-42b2-a841-576e386ff06a"/>
    <xsd:import namespace="826fa057-fb92-41d3-a05d-69389c14cf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d07005-8444-42b2-a841-576e386ff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9854ef-6beb-4fd7-bc9b-c96434c7cf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6fa057-fb92-41d3-a05d-69389c14cff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99ac99f-5bc7-4e9e-b205-96276ba9976a}" ma:internalName="TaxCatchAll" ma:showField="CatchAllData" ma:web="826fa057-fb92-41d3-a05d-69389c14cff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1d07005-8444-42b2-a841-576e386ff06a">
      <Terms xmlns="http://schemas.microsoft.com/office/infopath/2007/PartnerControls"/>
    </lcf76f155ced4ddcb4097134ff3c332f>
    <TaxCatchAll xmlns="826fa057-fb92-41d3-a05d-69389c14cff1" xsi:nil="true"/>
  </documentManagement>
</p:properties>
</file>

<file path=customXml/itemProps1.xml><?xml version="1.0" encoding="utf-8"?>
<ds:datastoreItem xmlns:ds="http://schemas.openxmlformats.org/officeDocument/2006/customXml" ds:itemID="{77DB2024-3291-4585-8D3B-FAAF253A92FD}">
  <ds:schemaRefs>
    <ds:schemaRef ds:uri="http://schemas.microsoft.com/sharepoint/v3/contenttype/forms"/>
  </ds:schemaRefs>
</ds:datastoreItem>
</file>

<file path=customXml/itemProps2.xml><?xml version="1.0" encoding="utf-8"?>
<ds:datastoreItem xmlns:ds="http://schemas.openxmlformats.org/officeDocument/2006/customXml" ds:itemID="{F8D49EDF-68DC-468C-A7E3-5551B5AC4A23}"/>
</file>

<file path=customXml/itemProps3.xml><?xml version="1.0" encoding="utf-8"?>
<ds:datastoreItem xmlns:ds="http://schemas.openxmlformats.org/officeDocument/2006/customXml" ds:itemID="{0F688696-0957-43EE-9714-C1C6F18BBB96}">
  <ds:schemaRefs>
    <ds:schemaRef ds:uri="http://schemas.microsoft.com/office/2006/metadata/properties"/>
    <ds:schemaRef ds:uri="http://schemas.microsoft.com/office/infopath/2007/PartnerControls"/>
    <ds:schemaRef ds:uri="88aefe7c-f2c5-4db7-b071-b16fa84af347"/>
    <ds:schemaRef ds:uri="b7ecd883-4572-448e-a22b-2c4c79005ce1"/>
  </ds:schemaRefs>
</ds:datastoreItem>
</file>

<file path=docMetadata/LabelInfo.xml><?xml version="1.0" encoding="utf-8"?>
<clbl:labelList xmlns:clbl="http://schemas.microsoft.com/office/2020/mipLabelMetadata">
  <clbl:label id="{034a106e-6316-442c-ad35-738afd673d2b}" enabled="1" method="Standard" siteId="{cddc1229-ac2a-4b97-b78a-0e5cacb5865c}" removed="0"/>
</clbl:labelList>
</file>

<file path=docProps/app.xml><?xml version="1.0" encoding="utf-8"?>
<Properties xmlns="http://schemas.openxmlformats.org/officeDocument/2006/extended-properties" xmlns:vt="http://schemas.openxmlformats.org/officeDocument/2006/docPropsVTypes">
  <TotalTime>2956</TotalTime>
  <Words>3103</Words>
  <Application>Microsoft Office PowerPoint</Application>
  <PresentationFormat>Widescreen</PresentationFormat>
  <Paragraphs>251</Paragraphs>
  <Slides>15</Slides>
  <Notes>15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Arial</vt:lpstr>
      <vt:lpstr>Calibri</vt:lpstr>
      <vt:lpstr>Raleway</vt:lpstr>
      <vt:lpstr>Wingdings</vt:lpstr>
      <vt:lpstr>1_Office Theme</vt:lpstr>
      <vt:lpstr>3_Office Theme</vt:lpstr>
      <vt:lpstr>Agricultural Plant Health in Ontario</vt:lpstr>
      <vt:lpstr>Today’s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Government of Ontario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Fraser, Hannah (OMAFA)</dc:creator>
  <cp:lastModifiedBy>Nedelka Marin-Martinez</cp:lastModifiedBy>
  <cp:revision>4</cp:revision>
  <dcterms:created xsi:type="dcterms:W3CDTF">2025-06-25T17:11:13Z</dcterms:created>
  <dcterms:modified xsi:type="dcterms:W3CDTF">2025-10-17T22:18:13Z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0x01010080DFBDAA08241146B46D0B1640CC890F</vt:lpwstr>
  </property>
  <property fmtid="{D5CDD505-2E9C-101B-9397-08002B2CF9AE}" pid="3" name="MediaServiceImageTags">
    <vt:lpwstr/>
  </property>
</Properties>
</file>