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57" r:id="rId5"/>
    <p:sldId id="259" r:id="rId6"/>
    <p:sldId id="258" r:id="rId7"/>
    <p:sldId id="260" r:id="rId8"/>
    <p:sldId id="261" r:id="rId9"/>
    <p:sldId id="274" r:id="rId10"/>
    <p:sldId id="273" r:id="rId11"/>
    <p:sldId id="278" r:id="rId12"/>
    <p:sldId id="271" r:id="rId13"/>
    <p:sldId id="279" r:id="rId14"/>
    <p:sldId id="282" r:id="rId15"/>
    <p:sldId id="283" r:id="rId16"/>
    <p:sldId id="266" r:id="rId17"/>
    <p:sldId id="284" r:id="rId18"/>
    <p:sldId id="268" r:id="rId19"/>
    <p:sldId id="267" r:id="rId20"/>
    <p:sldId id="277" r:id="rId21"/>
    <p:sldId id="276" r:id="rId22"/>
    <p:sldId id="269" r:id="rId23"/>
    <p:sldId id="270" r:id="rId24"/>
    <p:sldId id="28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F4E79"/>
    <a:srgbClr val="0059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976785-85AA-4756-AFDB-8DD64EDA9D33}" v="71" dt="2025-10-07T10:51:58.4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1" autoAdjust="0"/>
    <p:restoredTop sz="87022" autoAdjust="0"/>
  </p:normalViewPr>
  <p:slideViewPr>
    <p:cSldViewPr snapToGrid="0">
      <p:cViewPr varScale="1">
        <p:scale>
          <a:sx n="105" d="100"/>
          <a:sy n="105" d="100"/>
        </p:scale>
        <p:origin x="2501" y="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s, Jon - MRP-APHIS" userId="953b8862-b757-4834-a8b3-0f36aa53e554" providerId="ADAL" clId="{5E976785-85AA-4756-AFDB-8DD64EDA9D33}"/>
    <pc:docChg chg="undo redo custSel addSld delSld modSld sldOrd">
      <pc:chgData name="Daniels, Jon - MRP-APHIS" userId="953b8862-b757-4834-a8b3-0f36aa53e554" providerId="ADAL" clId="{5E976785-85AA-4756-AFDB-8DD64EDA9D33}" dt="2025-10-15T12:27:38.682" v="5245" actId="207"/>
      <pc:docMkLst>
        <pc:docMk/>
      </pc:docMkLst>
      <pc:sldChg chg="addSp delSp modSp del mod">
        <pc:chgData name="Daniels, Jon - MRP-APHIS" userId="953b8862-b757-4834-a8b3-0f36aa53e554" providerId="ADAL" clId="{5E976785-85AA-4756-AFDB-8DD64EDA9D33}" dt="2025-09-23T18:31:07.391" v="1926" actId="2696"/>
        <pc:sldMkLst>
          <pc:docMk/>
          <pc:sldMk cId="4244706540" sldId="256"/>
        </pc:sldMkLst>
      </pc:sldChg>
      <pc:sldChg chg="addSp delSp modSp mod">
        <pc:chgData name="Daniels, Jon - MRP-APHIS" userId="953b8862-b757-4834-a8b3-0f36aa53e554" providerId="ADAL" clId="{5E976785-85AA-4756-AFDB-8DD64EDA9D33}" dt="2025-09-23T15:12:15.521" v="235" actId="14100"/>
        <pc:sldMkLst>
          <pc:docMk/>
          <pc:sldMk cId="681040488" sldId="257"/>
        </pc:sldMkLst>
        <pc:spChg chg="add mod">
          <ac:chgData name="Daniels, Jon - MRP-APHIS" userId="953b8862-b757-4834-a8b3-0f36aa53e554" providerId="ADAL" clId="{5E976785-85AA-4756-AFDB-8DD64EDA9D33}" dt="2025-09-23T15:12:15.521" v="235" actId="14100"/>
          <ac:spMkLst>
            <pc:docMk/>
            <pc:sldMk cId="681040488" sldId="257"/>
            <ac:spMk id="3" creationId="{43354059-09D7-7713-E72E-0846C4B0C6D1}"/>
          </ac:spMkLst>
        </pc:spChg>
        <pc:spChg chg="add mod">
          <ac:chgData name="Daniels, Jon - MRP-APHIS" userId="953b8862-b757-4834-a8b3-0f36aa53e554" providerId="ADAL" clId="{5E976785-85AA-4756-AFDB-8DD64EDA9D33}" dt="2025-09-23T15:12:05.608" v="234" actId="404"/>
          <ac:spMkLst>
            <pc:docMk/>
            <pc:sldMk cId="681040488" sldId="257"/>
            <ac:spMk id="4" creationId="{A7A786F9-484D-EDF9-1EA1-E35E0842759F}"/>
          </ac:spMkLst>
        </pc:spChg>
        <pc:spChg chg="add mod">
          <ac:chgData name="Daniels, Jon - MRP-APHIS" userId="953b8862-b757-4834-a8b3-0f36aa53e554" providerId="ADAL" clId="{5E976785-85AA-4756-AFDB-8DD64EDA9D33}" dt="2025-09-22T18:57:21.391" v="39" actId="207"/>
          <ac:spMkLst>
            <pc:docMk/>
            <pc:sldMk cId="681040488" sldId="257"/>
            <ac:spMk id="6" creationId="{128EAC09-FE85-E08F-27B7-05570562CEA3}"/>
          </ac:spMkLst>
        </pc:spChg>
        <pc:picChg chg="add mod">
          <ac:chgData name="Daniels, Jon - MRP-APHIS" userId="953b8862-b757-4834-a8b3-0f36aa53e554" providerId="ADAL" clId="{5E976785-85AA-4756-AFDB-8DD64EDA9D33}" dt="2025-09-22T18:56:43.619" v="37" actId="1076"/>
          <ac:picMkLst>
            <pc:docMk/>
            <pc:sldMk cId="681040488" sldId="257"/>
            <ac:picMk id="8" creationId="{39ABBD3D-4EF1-EAC0-6094-8ED26879BFB4}"/>
          </ac:picMkLst>
        </pc:picChg>
        <pc:picChg chg="add mod">
          <ac:chgData name="Daniels, Jon - MRP-APHIS" userId="953b8862-b757-4834-a8b3-0f36aa53e554" providerId="ADAL" clId="{5E976785-85AA-4756-AFDB-8DD64EDA9D33}" dt="2025-09-22T18:56:39.978" v="36" actId="1076"/>
          <ac:picMkLst>
            <pc:docMk/>
            <pc:sldMk cId="681040488" sldId="257"/>
            <ac:picMk id="9" creationId="{40D162A4-4D63-3DDC-2100-4557A86C0B3F}"/>
          </ac:picMkLst>
        </pc:picChg>
        <pc:picChg chg="add mod">
          <ac:chgData name="Daniels, Jon - MRP-APHIS" userId="953b8862-b757-4834-a8b3-0f36aa53e554" providerId="ADAL" clId="{5E976785-85AA-4756-AFDB-8DD64EDA9D33}" dt="2025-09-22T18:56:32.381" v="35" actId="1076"/>
          <ac:picMkLst>
            <pc:docMk/>
            <pc:sldMk cId="681040488" sldId="257"/>
            <ac:picMk id="10" creationId="{AAF25E8A-06E4-0158-6C53-4E18A5BE1CB8}"/>
          </ac:picMkLst>
        </pc:picChg>
      </pc:sldChg>
      <pc:sldChg chg="addSp delSp modSp add mod">
        <pc:chgData name="Daniels, Jon - MRP-APHIS" userId="953b8862-b757-4834-a8b3-0f36aa53e554" providerId="ADAL" clId="{5E976785-85AA-4756-AFDB-8DD64EDA9D33}" dt="2025-09-24T12:32:45.270" v="2167" actId="403"/>
        <pc:sldMkLst>
          <pc:docMk/>
          <pc:sldMk cId="377681740" sldId="258"/>
        </pc:sldMkLst>
        <pc:spChg chg="add mod">
          <ac:chgData name="Daniels, Jon - MRP-APHIS" userId="953b8862-b757-4834-a8b3-0f36aa53e554" providerId="ADAL" clId="{5E976785-85AA-4756-AFDB-8DD64EDA9D33}" dt="2025-09-23T15:33:41.350" v="1213" actId="207"/>
          <ac:spMkLst>
            <pc:docMk/>
            <pc:sldMk cId="377681740" sldId="258"/>
            <ac:spMk id="5" creationId="{4A944741-B01D-1C9D-B64B-6C3743525E40}"/>
          </ac:spMkLst>
        </pc:spChg>
        <pc:spChg chg="add mod">
          <ac:chgData name="Daniels, Jon - MRP-APHIS" userId="953b8862-b757-4834-a8b3-0f36aa53e554" providerId="ADAL" clId="{5E976785-85AA-4756-AFDB-8DD64EDA9D33}" dt="2025-09-23T15:33:41.350" v="1213" actId="207"/>
          <ac:spMkLst>
            <pc:docMk/>
            <pc:sldMk cId="377681740" sldId="258"/>
            <ac:spMk id="11" creationId="{144AF1BC-9D68-5ACD-D3EA-1010C818DBEB}"/>
          </ac:spMkLst>
        </pc:spChg>
        <pc:spChg chg="add mod">
          <ac:chgData name="Daniels, Jon - MRP-APHIS" userId="953b8862-b757-4834-a8b3-0f36aa53e554" providerId="ADAL" clId="{5E976785-85AA-4756-AFDB-8DD64EDA9D33}" dt="2025-09-23T15:33:41.350" v="1213" actId="207"/>
          <ac:spMkLst>
            <pc:docMk/>
            <pc:sldMk cId="377681740" sldId="258"/>
            <ac:spMk id="12" creationId="{E14FEFE4-5278-FEFE-F9E8-DE9BF51AA83D}"/>
          </ac:spMkLst>
        </pc:spChg>
        <pc:spChg chg="add del mod">
          <ac:chgData name="Daniels, Jon - MRP-APHIS" userId="953b8862-b757-4834-a8b3-0f36aa53e554" providerId="ADAL" clId="{5E976785-85AA-4756-AFDB-8DD64EDA9D33}" dt="2025-09-23T15:32:11.201" v="1205" actId="403"/>
          <ac:spMkLst>
            <pc:docMk/>
            <pc:sldMk cId="377681740" sldId="258"/>
            <ac:spMk id="13" creationId="{12ABDB41-3245-DAFC-55A7-706753D79FBF}"/>
          </ac:spMkLst>
        </pc:spChg>
        <pc:spChg chg="add mod">
          <ac:chgData name="Daniels, Jon - MRP-APHIS" userId="953b8862-b757-4834-a8b3-0f36aa53e554" providerId="ADAL" clId="{5E976785-85AA-4756-AFDB-8DD64EDA9D33}" dt="2025-09-24T12:32:45.270" v="2167" actId="403"/>
          <ac:spMkLst>
            <pc:docMk/>
            <pc:sldMk cId="377681740" sldId="258"/>
            <ac:spMk id="14" creationId="{E8E35602-414C-7D33-A4A7-8CD000420A2D}"/>
          </ac:spMkLst>
        </pc:spChg>
        <pc:spChg chg="add del mod">
          <ac:chgData name="Daniels, Jon - MRP-APHIS" userId="953b8862-b757-4834-a8b3-0f36aa53e554" providerId="ADAL" clId="{5E976785-85AA-4756-AFDB-8DD64EDA9D33}" dt="2025-09-23T15:32:13.579" v="1206" actId="403"/>
          <ac:spMkLst>
            <pc:docMk/>
            <pc:sldMk cId="377681740" sldId="258"/>
            <ac:spMk id="15" creationId="{FA3B0F52-DFC3-09D6-48A1-9BBE5CD70911}"/>
          </ac:spMkLst>
        </pc:spChg>
        <pc:spChg chg="add del mod">
          <ac:chgData name="Daniels, Jon - MRP-APHIS" userId="953b8862-b757-4834-a8b3-0f36aa53e554" providerId="ADAL" clId="{5E976785-85AA-4756-AFDB-8DD64EDA9D33}" dt="2025-09-23T15:32:16.233" v="1207" actId="403"/>
          <ac:spMkLst>
            <pc:docMk/>
            <pc:sldMk cId="377681740" sldId="258"/>
            <ac:spMk id="16" creationId="{48781D11-904D-8677-C6D2-CAF95D06A2F0}"/>
          </ac:spMkLst>
        </pc:spChg>
      </pc:sldChg>
      <pc:sldChg chg="add del">
        <pc:chgData name="Daniels, Jon - MRP-APHIS" userId="953b8862-b757-4834-a8b3-0f36aa53e554" providerId="ADAL" clId="{5E976785-85AA-4756-AFDB-8DD64EDA9D33}" dt="2025-09-23T15:31:52.075" v="1201" actId="2890"/>
        <pc:sldMkLst>
          <pc:docMk/>
          <pc:sldMk cId="3686087406" sldId="259"/>
        </pc:sldMkLst>
      </pc:sldChg>
      <pc:sldChg chg="delSp modSp add mod ord">
        <pc:chgData name="Daniels, Jon - MRP-APHIS" userId="953b8862-b757-4834-a8b3-0f36aa53e554" providerId="ADAL" clId="{5E976785-85AA-4756-AFDB-8DD64EDA9D33}" dt="2025-09-24T11:38:48.721" v="2062" actId="478"/>
        <pc:sldMkLst>
          <pc:docMk/>
          <pc:sldMk cId="4009307555" sldId="259"/>
        </pc:sldMkLst>
        <pc:spChg chg="mod">
          <ac:chgData name="Daniels, Jon - MRP-APHIS" userId="953b8862-b757-4834-a8b3-0f36aa53e554" providerId="ADAL" clId="{5E976785-85AA-4756-AFDB-8DD64EDA9D33}" dt="2025-09-24T11:38:42.926" v="2061" actId="115"/>
          <ac:spMkLst>
            <pc:docMk/>
            <pc:sldMk cId="4009307555" sldId="259"/>
            <ac:spMk id="14" creationId="{DC87A0C2-8ADC-8461-5A07-26DE77769E5A}"/>
          </ac:spMkLst>
        </pc:spChg>
      </pc:sldChg>
      <pc:sldChg chg="modSp add mod">
        <pc:chgData name="Daniels, Jon - MRP-APHIS" userId="953b8862-b757-4834-a8b3-0f36aa53e554" providerId="ADAL" clId="{5E976785-85AA-4756-AFDB-8DD64EDA9D33}" dt="2025-10-15T12:27:38.682" v="5245" actId="207"/>
        <pc:sldMkLst>
          <pc:docMk/>
          <pc:sldMk cId="2374249923" sldId="260"/>
        </pc:sldMkLst>
        <pc:spChg chg="mod">
          <ac:chgData name="Daniels, Jon - MRP-APHIS" userId="953b8862-b757-4834-a8b3-0f36aa53e554" providerId="ADAL" clId="{5E976785-85AA-4756-AFDB-8DD64EDA9D33}" dt="2025-10-15T12:27:15.096" v="5241" actId="207"/>
          <ac:spMkLst>
            <pc:docMk/>
            <pc:sldMk cId="2374249923" sldId="260"/>
            <ac:spMk id="5" creationId="{B67DB05E-1CFD-EFF4-E157-EAAE1065900C}"/>
          </ac:spMkLst>
        </pc:spChg>
        <pc:spChg chg="mod">
          <ac:chgData name="Daniels, Jon - MRP-APHIS" userId="953b8862-b757-4834-a8b3-0f36aa53e554" providerId="ADAL" clId="{5E976785-85AA-4756-AFDB-8DD64EDA9D33}" dt="2025-10-15T12:27:09.894" v="5240" actId="207"/>
          <ac:spMkLst>
            <pc:docMk/>
            <pc:sldMk cId="2374249923" sldId="260"/>
            <ac:spMk id="11" creationId="{CAC22518-FC77-0F59-8A86-B913EF546580}"/>
          </ac:spMkLst>
        </pc:spChg>
        <pc:spChg chg="mod">
          <ac:chgData name="Daniels, Jon - MRP-APHIS" userId="953b8862-b757-4834-a8b3-0f36aa53e554" providerId="ADAL" clId="{5E976785-85AA-4756-AFDB-8DD64EDA9D33}" dt="2025-10-15T12:27:05.368" v="5239" actId="207"/>
          <ac:spMkLst>
            <pc:docMk/>
            <pc:sldMk cId="2374249923" sldId="260"/>
            <ac:spMk id="12" creationId="{443EA2AD-6559-B643-E8F1-7EE7C68B3089}"/>
          </ac:spMkLst>
        </pc:spChg>
        <pc:spChg chg="mod">
          <ac:chgData name="Daniels, Jon - MRP-APHIS" userId="953b8862-b757-4834-a8b3-0f36aa53e554" providerId="ADAL" clId="{5E976785-85AA-4756-AFDB-8DD64EDA9D33}" dt="2025-10-15T12:27:38.682" v="5245" actId="207"/>
          <ac:spMkLst>
            <pc:docMk/>
            <pc:sldMk cId="2374249923" sldId="260"/>
            <ac:spMk id="13" creationId="{A8F19DFA-6C52-0005-51C5-B14CFFFA9D4B}"/>
          </ac:spMkLst>
        </pc:spChg>
        <pc:spChg chg="mod">
          <ac:chgData name="Daniels, Jon - MRP-APHIS" userId="953b8862-b757-4834-a8b3-0f36aa53e554" providerId="ADAL" clId="{5E976785-85AA-4756-AFDB-8DD64EDA9D33}" dt="2025-10-15T12:27:18.239" v="5242" actId="207"/>
          <ac:spMkLst>
            <pc:docMk/>
            <pc:sldMk cId="2374249923" sldId="260"/>
            <ac:spMk id="14" creationId="{A512D199-34F7-9ED1-CE75-2FC6570B059C}"/>
          </ac:spMkLst>
        </pc:spChg>
        <pc:spChg chg="mod">
          <ac:chgData name="Daniels, Jon - MRP-APHIS" userId="953b8862-b757-4834-a8b3-0f36aa53e554" providerId="ADAL" clId="{5E976785-85AA-4756-AFDB-8DD64EDA9D33}" dt="2025-10-15T12:27:31.596" v="5244" actId="207"/>
          <ac:spMkLst>
            <pc:docMk/>
            <pc:sldMk cId="2374249923" sldId="260"/>
            <ac:spMk id="15" creationId="{E146136D-7827-6F8A-2740-99DC2E43AAA8}"/>
          </ac:spMkLst>
        </pc:spChg>
        <pc:spChg chg="mod">
          <ac:chgData name="Daniels, Jon - MRP-APHIS" userId="953b8862-b757-4834-a8b3-0f36aa53e554" providerId="ADAL" clId="{5E976785-85AA-4756-AFDB-8DD64EDA9D33}" dt="2025-10-15T12:27:25.544" v="5243" actId="207"/>
          <ac:spMkLst>
            <pc:docMk/>
            <pc:sldMk cId="2374249923" sldId="260"/>
            <ac:spMk id="16" creationId="{17E07CA0-3B45-5F26-8C1F-24396D5201A9}"/>
          </ac:spMkLst>
        </pc:spChg>
      </pc:sldChg>
      <pc:sldChg chg="addSp delSp modSp add mod ord modNotesTx">
        <pc:chgData name="Daniels, Jon - MRP-APHIS" userId="953b8862-b757-4834-a8b3-0f36aa53e554" providerId="ADAL" clId="{5E976785-85AA-4756-AFDB-8DD64EDA9D33}" dt="2025-09-24T13:45:04.060" v="2299" actId="478"/>
        <pc:sldMkLst>
          <pc:docMk/>
          <pc:sldMk cId="1960331472" sldId="261"/>
        </pc:sldMkLst>
        <pc:spChg chg="mod">
          <ac:chgData name="Daniels, Jon - MRP-APHIS" userId="953b8862-b757-4834-a8b3-0f36aa53e554" providerId="ADAL" clId="{5E976785-85AA-4756-AFDB-8DD64EDA9D33}" dt="2025-09-24T12:32:53.886" v="2169" actId="403"/>
          <ac:spMkLst>
            <pc:docMk/>
            <pc:sldMk cId="1960331472" sldId="261"/>
            <ac:spMk id="14" creationId="{CA2EAB82-59EF-6DFD-AFF6-4350E8FD91DA}"/>
          </ac:spMkLst>
        </pc:spChg>
      </pc:sldChg>
      <pc:sldChg chg="addSp modSp add del mod">
        <pc:chgData name="Daniels, Jon - MRP-APHIS" userId="953b8862-b757-4834-a8b3-0f36aa53e554" providerId="ADAL" clId="{5E976785-85AA-4756-AFDB-8DD64EDA9D33}" dt="2025-09-24T11:21:18.988" v="1974" actId="2696"/>
        <pc:sldMkLst>
          <pc:docMk/>
          <pc:sldMk cId="704645865" sldId="262"/>
        </pc:sldMkLst>
      </pc:sldChg>
      <pc:sldChg chg="addSp delSp modSp add del mod">
        <pc:chgData name="Daniels, Jon - MRP-APHIS" userId="953b8862-b757-4834-a8b3-0f36aa53e554" providerId="ADAL" clId="{5E976785-85AA-4756-AFDB-8DD64EDA9D33}" dt="2025-09-24T12:06:16.370" v="2162" actId="2696"/>
        <pc:sldMkLst>
          <pc:docMk/>
          <pc:sldMk cId="4066509634" sldId="263"/>
        </pc:sldMkLst>
      </pc:sldChg>
      <pc:sldChg chg="addSp delSp modSp add del mod ord modShow">
        <pc:chgData name="Daniels, Jon - MRP-APHIS" userId="953b8862-b757-4834-a8b3-0f36aa53e554" providerId="ADAL" clId="{5E976785-85AA-4756-AFDB-8DD64EDA9D33}" dt="2025-10-15T12:25:05.949" v="5238" actId="2696"/>
        <pc:sldMkLst>
          <pc:docMk/>
          <pc:sldMk cId="151068185" sldId="264"/>
        </pc:sldMkLst>
        <pc:spChg chg="mod">
          <ac:chgData name="Daniels, Jon - MRP-APHIS" userId="953b8862-b757-4834-a8b3-0f36aa53e554" providerId="ADAL" clId="{5E976785-85AA-4756-AFDB-8DD64EDA9D33}" dt="2025-10-02T11:01:34.555" v="3693" actId="14100"/>
          <ac:spMkLst>
            <pc:docMk/>
            <pc:sldMk cId="151068185" sldId="264"/>
            <ac:spMk id="5" creationId="{A2F33512-5723-D52E-F3ED-FA690636E759}"/>
          </ac:spMkLst>
        </pc:spChg>
        <pc:spChg chg="mod">
          <ac:chgData name="Daniels, Jon - MRP-APHIS" userId="953b8862-b757-4834-a8b3-0f36aa53e554" providerId="ADAL" clId="{5E976785-85AA-4756-AFDB-8DD64EDA9D33}" dt="2025-10-02T11:02:19.829" v="3698" actId="6549"/>
          <ac:spMkLst>
            <pc:docMk/>
            <pc:sldMk cId="151068185" sldId="264"/>
            <ac:spMk id="9" creationId="{A2E649D8-1602-220A-AC43-4C803B7F7773}"/>
          </ac:spMkLst>
        </pc:spChg>
        <pc:picChg chg="add mod">
          <ac:chgData name="Daniels, Jon - MRP-APHIS" userId="953b8862-b757-4834-a8b3-0f36aa53e554" providerId="ADAL" clId="{5E976785-85AA-4756-AFDB-8DD64EDA9D33}" dt="2025-09-26T15:49:25.429" v="2948" actId="1076"/>
          <ac:picMkLst>
            <pc:docMk/>
            <pc:sldMk cId="151068185" sldId="264"/>
            <ac:picMk id="3" creationId="{4BCE5015-496B-93D4-9326-E8D262BDC18A}"/>
          </ac:picMkLst>
        </pc:picChg>
      </pc:sldChg>
      <pc:sldChg chg="addSp delSp modSp add del mod">
        <pc:chgData name="Daniels, Jon - MRP-APHIS" userId="953b8862-b757-4834-a8b3-0f36aa53e554" providerId="ADAL" clId="{5E976785-85AA-4756-AFDB-8DD64EDA9D33}" dt="2025-09-24T12:35:55.487" v="2283" actId="2696"/>
        <pc:sldMkLst>
          <pc:docMk/>
          <pc:sldMk cId="2492682107" sldId="265"/>
        </pc:sldMkLst>
      </pc:sldChg>
      <pc:sldChg chg="addSp delSp modSp add mod">
        <pc:chgData name="Daniels, Jon - MRP-APHIS" userId="953b8862-b757-4834-a8b3-0f36aa53e554" providerId="ADAL" clId="{5E976785-85AA-4756-AFDB-8DD64EDA9D33}" dt="2025-10-02T14:28:04.618" v="4750" actId="1076"/>
        <pc:sldMkLst>
          <pc:docMk/>
          <pc:sldMk cId="1951954900" sldId="266"/>
        </pc:sldMkLst>
        <pc:spChg chg="add mod">
          <ac:chgData name="Daniels, Jon - MRP-APHIS" userId="953b8862-b757-4834-a8b3-0f36aa53e554" providerId="ADAL" clId="{5E976785-85AA-4756-AFDB-8DD64EDA9D33}" dt="2025-09-23T17:39:58.065" v="1653"/>
          <ac:spMkLst>
            <pc:docMk/>
            <pc:sldMk cId="1951954900" sldId="266"/>
            <ac:spMk id="9" creationId="{3E0FA9C3-AD58-0F3E-18FC-F34DBD6D31A1}"/>
          </ac:spMkLst>
        </pc:spChg>
        <pc:spChg chg="add mod">
          <ac:chgData name="Daniels, Jon - MRP-APHIS" userId="953b8862-b757-4834-a8b3-0f36aa53e554" providerId="ADAL" clId="{5E976785-85AA-4756-AFDB-8DD64EDA9D33}" dt="2025-10-02T14:27:50.512" v="4749" actId="20577"/>
          <ac:spMkLst>
            <pc:docMk/>
            <pc:sldMk cId="1951954900" sldId="266"/>
            <ac:spMk id="11" creationId="{4CF5E2DA-89CA-6D97-70D7-AB3F6405D08F}"/>
          </ac:spMkLst>
        </pc:spChg>
        <pc:picChg chg="add mod">
          <ac:chgData name="Daniels, Jon - MRP-APHIS" userId="953b8862-b757-4834-a8b3-0f36aa53e554" providerId="ADAL" clId="{5E976785-85AA-4756-AFDB-8DD64EDA9D33}" dt="2025-10-02T14:28:04.618" v="4750" actId="1076"/>
          <ac:picMkLst>
            <pc:docMk/>
            <pc:sldMk cId="1951954900" sldId="266"/>
            <ac:picMk id="3" creationId="{4B3D254B-874C-AA82-ECB5-BC181952AEC5}"/>
          </ac:picMkLst>
        </pc:picChg>
      </pc:sldChg>
      <pc:sldChg chg="addSp delSp modSp add mod">
        <pc:chgData name="Daniels, Jon - MRP-APHIS" userId="953b8862-b757-4834-a8b3-0f36aa53e554" providerId="ADAL" clId="{5E976785-85AA-4756-AFDB-8DD64EDA9D33}" dt="2025-10-02T16:01:26.381" v="5061" actId="1037"/>
        <pc:sldMkLst>
          <pc:docMk/>
          <pc:sldMk cId="1905149709" sldId="267"/>
        </pc:sldMkLst>
        <pc:spChg chg="mod">
          <ac:chgData name="Daniels, Jon - MRP-APHIS" userId="953b8862-b757-4834-a8b3-0f36aa53e554" providerId="ADAL" clId="{5E976785-85AA-4756-AFDB-8DD64EDA9D33}" dt="2025-10-02T15:59:48.451" v="5051" actId="20577"/>
          <ac:spMkLst>
            <pc:docMk/>
            <pc:sldMk cId="1905149709" sldId="267"/>
            <ac:spMk id="9" creationId="{DFFF2D5A-2ACD-BC8E-9931-66DDECEEA1AB}"/>
          </ac:spMkLst>
        </pc:spChg>
        <pc:picChg chg="add mod">
          <ac:chgData name="Daniels, Jon - MRP-APHIS" userId="953b8862-b757-4834-a8b3-0f36aa53e554" providerId="ADAL" clId="{5E976785-85AA-4756-AFDB-8DD64EDA9D33}" dt="2025-10-02T16:01:26.381" v="5061" actId="1037"/>
          <ac:picMkLst>
            <pc:docMk/>
            <pc:sldMk cId="1905149709" sldId="267"/>
            <ac:picMk id="4" creationId="{88F475CE-047E-8E5B-D9D4-2C743C5F9B98}"/>
          </ac:picMkLst>
        </pc:picChg>
      </pc:sldChg>
      <pc:sldChg chg="addSp delSp modSp add mod ord">
        <pc:chgData name="Daniels, Jon - MRP-APHIS" userId="953b8862-b757-4834-a8b3-0f36aa53e554" providerId="ADAL" clId="{5E976785-85AA-4756-AFDB-8DD64EDA9D33}" dt="2025-10-02T16:06:07.565" v="5083"/>
        <pc:sldMkLst>
          <pc:docMk/>
          <pc:sldMk cId="2131264053" sldId="268"/>
        </pc:sldMkLst>
        <pc:spChg chg="mod">
          <ac:chgData name="Daniels, Jon - MRP-APHIS" userId="953b8862-b757-4834-a8b3-0f36aa53e554" providerId="ADAL" clId="{5E976785-85AA-4756-AFDB-8DD64EDA9D33}" dt="2025-10-01T18:25:43.825" v="3558" actId="20577"/>
          <ac:spMkLst>
            <pc:docMk/>
            <pc:sldMk cId="2131264053" sldId="268"/>
            <ac:spMk id="9" creationId="{3E69A1BC-4762-B0A5-57CD-2A7A583F4588}"/>
          </ac:spMkLst>
        </pc:spChg>
        <pc:picChg chg="add mod">
          <ac:chgData name="Daniels, Jon - MRP-APHIS" userId="953b8862-b757-4834-a8b3-0f36aa53e554" providerId="ADAL" clId="{5E976785-85AA-4756-AFDB-8DD64EDA9D33}" dt="2025-09-23T17:51:10.730" v="1700" actId="14100"/>
          <ac:picMkLst>
            <pc:docMk/>
            <pc:sldMk cId="2131264053" sldId="268"/>
            <ac:picMk id="5" creationId="{F79D883D-35FB-F807-99FA-EFC046C858B7}"/>
          </ac:picMkLst>
        </pc:picChg>
      </pc:sldChg>
      <pc:sldChg chg="addSp delSp modSp add mod ord">
        <pc:chgData name="Daniels, Jon - MRP-APHIS" userId="953b8862-b757-4834-a8b3-0f36aa53e554" providerId="ADAL" clId="{5E976785-85AA-4756-AFDB-8DD64EDA9D33}" dt="2025-10-07T10:51:28.157" v="5140" actId="1076"/>
        <pc:sldMkLst>
          <pc:docMk/>
          <pc:sldMk cId="3543458315" sldId="269"/>
        </pc:sldMkLst>
        <pc:spChg chg="add mod">
          <ac:chgData name="Daniels, Jon - MRP-APHIS" userId="953b8862-b757-4834-a8b3-0f36aa53e554" providerId="ADAL" clId="{5E976785-85AA-4756-AFDB-8DD64EDA9D33}" dt="2025-09-26T18:37:46.996" v="3113" actId="14100"/>
          <ac:spMkLst>
            <pc:docMk/>
            <pc:sldMk cId="3543458315" sldId="269"/>
            <ac:spMk id="3" creationId="{F8E520AD-9589-2177-584D-5FA2E96BAF6F}"/>
          </ac:spMkLst>
        </pc:spChg>
        <pc:spChg chg="add mod">
          <ac:chgData name="Daniels, Jon - MRP-APHIS" userId="953b8862-b757-4834-a8b3-0f36aa53e554" providerId="ADAL" clId="{5E976785-85AA-4756-AFDB-8DD64EDA9D33}" dt="2025-10-07T10:50:55.446" v="5139" actId="14100"/>
          <ac:spMkLst>
            <pc:docMk/>
            <pc:sldMk cId="3543458315" sldId="269"/>
            <ac:spMk id="6" creationId="{85F0C5BF-0A47-3D6D-D357-FDAF8826FD2F}"/>
          </ac:spMkLst>
        </pc:spChg>
        <pc:spChg chg="mod">
          <ac:chgData name="Daniels, Jon - MRP-APHIS" userId="953b8862-b757-4834-a8b3-0f36aa53e554" providerId="ADAL" clId="{5E976785-85AA-4756-AFDB-8DD64EDA9D33}" dt="2025-09-25T17:41:06.122" v="2375" actId="20577"/>
          <ac:spMkLst>
            <pc:docMk/>
            <pc:sldMk cId="3543458315" sldId="269"/>
            <ac:spMk id="9" creationId="{9050E3DC-0FF4-1632-3BDD-86A3990BB02A}"/>
          </ac:spMkLst>
        </pc:spChg>
        <pc:picChg chg="add mod">
          <ac:chgData name="Daniels, Jon - MRP-APHIS" userId="953b8862-b757-4834-a8b3-0f36aa53e554" providerId="ADAL" clId="{5E976785-85AA-4756-AFDB-8DD64EDA9D33}" dt="2025-10-07T10:51:28.157" v="5140" actId="1076"/>
          <ac:picMkLst>
            <pc:docMk/>
            <pc:sldMk cId="3543458315" sldId="269"/>
            <ac:picMk id="5" creationId="{E1FD1747-0000-AECA-9704-68F147B2FD88}"/>
          </ac:picMkLst>
        </pc:picChg>
      </pc:sldChg>
      <pc:sldChg chg="addSp delSp modSp add mod">
        <pc:chgData name="Daniels, Jon - MRP-APHIS" userId="953b8862-b757-4834-a8b3-0f36aa53e554" providerId="ADAL" clId="{5E976785-85AA-4756-AFDB-8DD64EDA9D33}" dt="2025-10-07T10:53:01.993" v="5208" actId="1076"/>
        <pc:sldMkLst>
          <pc:docMk/>
          <pc:sldMk cId="3303496374" sldId="270"/>
        </pc:sldMkLst>
        <pc:spChg chg="add mod">
          <ac:chgData name="Daniels, Jon - MRP-APHIS" userId="953b8862-b757-4834-a8b3-0f36aa53e554" providerId="ADAL" clId="{5E976785-85AA-4756-AFDB-8DD64EDA9D33}" dt="2025-10-07T10:53:01.993" v="5208" actId="1076"/>
          <ac:spMkLst>
            <pc:docMk/>
            <pc:sldMk cId="3303496374" sldId="270"/>
            <ac:spMk id="3" creationId="{C24A29F0-C641-4381-78E0-154A4AA3126A}"/>
          </ac:spMkLst>
        </pc:spChg>
      </pc:sldChg>
      <pc:sldChg chg="addSp delSp modSp add mod">
        <pc:chgData name="Daniels, Jon - MRP-APHIS" userId="953b8862-b757-4834-a8b3-0f36aa53e554" providerId="ADAL" clId="{5E976785-85AA-4756-AFDB-8DD64EDA9D33}" dt="2025-10-07T10:45:12.622" v="5098" actId="404"/>
        <pc:sldMkLst>
          <pc:docMk/>
          <pc:sldMk cId="2633781235" sldId="271"/>
        </pc:sldMkLst>
        <pc:spChg chg="add mod">
          <ac:chgData name="Daniels, Jon - MRP-APHIS" userId="953b8862-b757-4834-a8b3-0f36aa53e554" providerId="ADAL" clId="{5E976785-85AA-4756-AFDB-8DD64EDA9D33}" dt="2025-09-24T11:23:26.978" v="1981"/>
          <ac:spMkLst>
            <pc:docMk/>
            <pc:sldMk cId="2633781235" sldId="271"/>
            <ac:spMk id="6" creationId="{83CBF843-88DB-EA24-D03C-6E4DC5E3D376}"/>
          </ac:spMkLst>
        </pc:spChg>
        <pc:spChg chg="add mod">
          <ac:chgData name="Daniels, Jon - MRP-APHIS" userId="953b8862-b757-4834-a8b3-0f36aa53e554" providerId="ADAL" clId="{5E976785-85AA-4756-AFDB-8DD64EDA9D33}" dt="2025-10-07T10:45:12.622" v="5098" actId="404"/>
          <ac:spMkLst>
            <pc:docMk/>
            <pc:sldMk cId="2633781235" sldId="271"/>
            <ac:spMk id="9" creationId="{B4216595-7DBB-03F1-CD4D-1F9E2F0CA7FF}"/>
          </ac:spMkLst>
        </pc:spChg>
        <pc:spChg chg="add mod">
          <ac:chgData name="Daniels, Jon - MRP-APHIS" userId="953b8862-b757-4834-a8b3-0f36aa53e554" providerId="ADAL" clId="{5E976785-85AA-4756-AFDB-8DD64EDA9D33}" dt="2025-09-24T11:24:34.652" v="1991" actId="1582"/>
          <ac:spMkLst>
            <pc:docMk/>
            <pc:sldMk cId="2633781235" sldId="271"/>
            <ac:spMk id="12" creationId="{37C707C4-0CA7-1808-D4E2-47F674D65B69}"/>
          </ac:spMkLst>
        </pc:spChg>
        <pc:spChg chg="mod">
          <ac:chgData name="Daniels, Jon - MRP-APHIS" userId="953b8862-b757-4834-a8b3-0f36aa53e554" providerId="ADAL" clId="{5E976785-85AA-4756-AFDB-8DD64EDA9D33}" dt="2025-09-24T12:35:22.330" v="2281" actId="403"/>
          <ac:spMkLst>
            <pc:docMk/>
            <pc:sldMk cId="2633781235" sldId="271"/>
            <ac:spMk id="14" creationId="{CDF84911-DFE4-0D67-BC08-CAA107E1C957}"/>
          </ac:spMkLst>
        </pc:spChg>
        <pc:picChg chg="add mod">
          <ac:chgData name="Daniels, Jon - MRP-APHIS" userId="953b8862-b757-4834-a8b3-0f36aa53e554" providerId="ADAL" clId="{5E976785-85AA-4756-AFDB-8DD64EDA9D33}" dt="2025-09-24T11:23:50.266" v="1986" actId="1076"/>
          <ac:picMkLst>
            <pc:docMk/>
            <pc:sldMk cId="2633781235" sldId="271"/>
            <ac:picMk id="10" creationId="{DB4FB58F-45D9-A39F-5330-5968E68B4D21}"/>
          </ac:picMkLst>
        </pc:picChg>
      </pc:sldChg>
      <pc:sldChg chg="addSp delSp modSp add del mod">
        <pc:chgData name="Daniels, Jon - MRP-APHIS" userId="953b8862-b757-4834-a8b3-0f36aa53e554" providerId="ADAL" clId="{5E976785-85AA-4756-AFDB-8DD64EDA9D33}" dt="2025-10-02T11:17:08.581" v="3729" actId="47"/>
        <pc:sldMkLst>
          <pc:docMk/>
          <pc:sldMk cId="574575887" sldId="272"/>
        </pc:sldMkLst>
      </pc:sldChg>
      <pc:sldChg chg="addSp delSp modSp add mod">
        <pc:chgData name="Daniels, Jon - MRP-APHIS" userId="953b8862-b757-4834-a8b3-0f36aa53e554" providerId="ADAL" clId="{5E976785-85AA-4756-AFDB-8DD64EDA9D33}" dt="2025-10-02T13:13:37.262" v="3888" actId="20577"/>
        <pc:sldMkLst>
          <pc:docMk/>
          <pc:sldMk cId="888078335" sldId="273"/>
        </pc:sldMkLst>
        <pc:spChg chg="add mod">
          <ac:chgData name="Daniels, Jon - MRP-APHIS" userId="953b8862-b757-4834-a8b3-0f36aa53e554" providerId="ADAL" clId="{5E976785-85AA-4756-AFDB-8DD64EDA9D33}" dt="2025-09-24T12:33:21.053" v="2189" actId="403"/>
          <ac:spMkLst>
            <pc:docMk/>
            <pc:sldMk cId="888078335" sldId="273"/>
            <ac:spMk id="12" creationId="{B0EA61AB-3C4D-D6BE-B771-2AC4904744F8}"/>
          </ac:spMkLst>
        </pc:spChg>
        <pc:spChg chg="add mod">
          <ac:chgData name="Daniels, Jon - MRP-APHIS" userId="953b8862-b757-4834-a8b3-0f36aa53e554" providerId="ADAL" clId="{5E976785-85AA-4756-AFDB-8DD64EDA9D33}" dt="2025-10-02T13:13:37.262" v="3888" actId="20577"/>
          <ac:spMkLst>
            <pc:docMk/>
            <pc:sldMk cId="888078335" sldId="273"/>
            <ac:spMk id="13" creationId="{1FF9DC5A-4B3C-D65B-8DB5-7B02F1516AFA}"/>
          </ac:spMkLst>
        </pc:spChg>
        <pc:spChg chg="mod">
          <ac:chgData name="Daniels, Jon - MRP-APHIS" userId="953b8862-b757-4834-a8b3-0f36aa53e554" providerId="ADAL" clId="{5E976785-85AA-4756-AFDB-8DD64EDA9D33}" dt="2025-09-24T12:33:12.076" v="2187" actId="403"/>
          <ac:spMkLst>
            <pc:docMk/>
            <pc:sldMk cId="888078335" sldId="273"/>
            <ac:spMk id="14" creationId="{F601CF04-C076-251A-0D9D-B5931879FD9F}"/>
          </ac:spMkLst>
        </pc:spChg>
        <pc:graphicFrameChg chg="add mod modGraphic">
          <ac:chgData name="Daniels, Jon - MRP-APHIS" userId="953b8862-b757-4834-a8b3-0f36aa53e554" providerId="ADAL" clId="{5E976785-85AA-4756-AFDB-8DD64EDA9D33}" dt="2025-10-01T13:18:13.802" v="3395" actId="1076"/>
          <ac:graphicFrameMkLst>
            <pc:docMk/>
            <pc:sldMk cId="888078335" sldId="273"/>
            <ac:graphicFrameMk id="11" creationId="{40E19F82-7E10-8B8C-64B2-55BF1A0529BB}"/>
          </ac:graphicFrameMkLst>
        </pc:graphicFrameChg>
      </pc:sldChg>
      <pc:sldChg chg="add del">
        <pc:chgData name="Daniels, Jon - MRP-APHIS" userId="953b8862-b757-4834-a8b3-0f36aa53e554" providerId="ADAL" clId="{5E976785-85AA-4756-AFDB-8DD64EDA9D33}" dt="2025-09-24T11:51:01.332" v="2135" actId="2696"/>
        <pc:sldMkLst>
          <pc:docMk/>
          <pc:sldMk cId="2773544229" sldId="274"/>
        </pc:sldMkLst>
      </pc:sldChg>
      <pc:sldChg chg="add">
        <pc:chgData name="Daniels, Jon - MRP-APHIS" userId="953b8862-b757-4834-a8b3-0f36aa53e554" providerId="ADAL" clId="{5E976785-85AA-4756-AFDB-8DD64EDA9D33}" dt="2025-09-24T13:44:56.550" v="2294" actId="2890"/>
        <pc:sldMkLst>
          <pc:docMk/>
          <pc:sldMk cId="3008403361" sldId="274"/>
        </pc:sldMkLst>
      </pc:sldChg>
      <pc:sldChg chg="add del ord">
        <pc:chgData name="Daniels, Jon - MRP-APHIS" userId="953b8862-b757-4834-a8b3-0f36aa53e554" providerId="ADAL" clId="{5E976785-85AA-4756-AFDB-8DD64EDA9D33}" dt="2025-10-07T10:50:15.083" v="5138" actId="2696"/>
        <pc:sldMkLst>
          <pc:docMk/>
          <pc:sldMk cId="818036824" sldId="275"/>
        </pc:sldMkLst>
      </pc:sldChg>
      <pc:sldChg chg="new del">
        <pc:chgData name="Daniels, Jon - MRP-APHIS" userId="953b8862-b757-4834-a8b3-0f36aa53e554" providerId="ADAL" clId="{5E976785-85AA-4756-AFDB-8DD64EDA9D33}" dt="2025-09-25T17:32:38.215" v="2302" actId="680"/>
        <pc:sldMkLst>
          <pc:docMk/>
          <pc:sldMk cId="2696540193" sldId="275"/>
        </pc:sldMkLst>
      </pc:sldChg>
      <pc:sldChg chg="addSp delSp modSp add mod">
        <pc:chgData name="Daniels, Jon - MRP-APHIS" userId="953b8862-b757-4834-a8b3-0f36aa53e554" providerId="ADAL" clId="{5E976785-85AA-4756-AFDB-8DD64EDA9D33}" dt="2025-10-02T16:05:55.744" v="5081"/>
        <pc:sldMkLst>
          <pc:docMk/>
          <pc:sldMk cId="1120572924" sldId="276"/>
        </pc:sldMkLst>
        <pc:spChg chg="add mod">
          <ac:chgData name="Daniels, Jon - MRP-APHIS" userId="953b8862-b757-4834-a8b3-0f36aa53e554" providerId="ADAL" clId="{5E976785-85AA-4756-AFDB-8DD64EDA9D33}" dt="2025-10-02T16:05:55.744" v="5081"/>
          <ac:spMkLst>
            <pc:docMk/>
            <pc:sldMk cId="1120572924" sldId="276"/>
            <ac:spMk id="3" creationId="{516EE381-0EB7-0DC3-35A2-664968D74EA6}"/>
          </ac:spMkLst>
        </pc:spChg>
        <pc:picChg chg="add mod">
          <ac:chgData name="Daniels, Jon - MRP-APHIS" userId="953b8862-b757-4834-a8b3-0f36aa53e554" providerId="ADAL" clId="{5E976785-85AA-4756-AFDB-8DD64EDA9D33}" dt="2025-09-26T17:07:30.135" v="3092" actId="1076"/>
          <ac:picMkLst>
            <pc:docMk/>
            <pc:sldMk cId="1120572924" sldId="276"/>
            <ac:picMk id="8" creationId="{D7EB1B2C-EEC5-602A-2E1E-9B4312D222AB}"/>
          </ac:picMkLst>
        </pc:picChg>
      </pc:sldChg>
      <pc:sldChg chg="addSp delSp modSp add mod ord">
        <pc:chgData name="Daniels, Jon - MRP-APHIS" userId="953b8862-b757-4834-a8b3-0f36aa53e554" providerId="ADAL" clId="{5E976785-85AA-4756-AFDB-8DD64EDA9D33}" dt="2025-10-01T18:25:57.559" v="3560"/>
        <pc:sldMkLst>
          <pc:docMk/>
          <pc:sldMk cId="4097221494" sldId="277"/>
        </pc:sldMkLst>
        <pc:picChg chg="add mod">
          <ac:chgData name="Daniels, Jon - MRP-APHIS" userId="953b8862-b757-4834-a8b3-0f36aa53e554" providerId="ADAL" clId="{5E976785-85AA-4756-AFDB-8DD64EDA9D33}" dt="2025-09-26T17:29:18.858" v="3106" actId="1076"/>
          <ac:picMkLst>
            <pc:docMk/>
            <pc:sldMk cId="4097221494" sldId="277"/>
            <ac:picMk id="4" creationId="{0B3F9AC3-6006-2268-109E-8EF760F73718}"/>
          </ac:picMkLst>
        </pc:picChg>
      </pc:sldChg>
      <pc:sldChg chg="modSp add mod">
        <pc:chgData name="Daniels, Jon - MRP-APHIS" userId="953b8862-b757-4834-a8b3-0f36aa53e554" providerId="ADAL" clId="{5E976785-85AA-4756-AFDB-8DD64EDA9D33}" dt="2025-10-02T13:13:18.185" v="3886" actId="20577"/>
        <pc:sldMkLst>
          <pc:docMk/>
          <pc:sldMk cId="2323386987" sldId="278"/>
        </pc:sldMkLst>
        <pc:spChg chg="mod">
          <ac:chgData name="Daniels, Jon - MRP-APHIS" userId="953b8862-b757-4834-a8b3-0f36aa53e554" providerId="ADAL" clId="{5E976785-85AA-4756-AFDB-8DD64EDA9D33}" dt="2025-10-02T13:13:18.185" v="3886" actId="20577"/>
          <ac:spMkLst>
            <pc:docMk/>
            <pc:sldMk cId="2323386987" sldId="278"/>
            <ac:spMk id="13" creationId="{03BAF578-6841-238C-FE10-1A9C90F392AD}"/>
          </ac:spMkLst>
        </pc:spChg>
        <pc:graphicFrameChg chg="mod modGraphic">
          <ac:chgData name="Daniels, Jon - MRP-APHIS" userId="953b8862-b757-4834-a8b3-0f36aa53e554" providerId="ADAL" clId="{5E976785-85AA-4756-AFDB-8DD64EDA9D33}" dt="2025-10-01T13:21:56.135" v="3477" actId="1076"/>
          <ac:graphicFrameMkLst>
            <pc:docMk/>
            <pc:sldMk cId="2323386987" sldId="278"/>
            <ac:graphicFrameMk id="3" creationId="{AF63A9A7-C7E6-8411-7752-4B3499007F69}"/>
          </ac:graphicFrameMkLst>
        </pc:graphicFrameChg>
        <pc:picChg chg="mod">
          <ac:chgData name="Daniels, Jon - MRP-APHIS" userId="953b8862-b757-4834-a8b3-0f36aa53e554" providerId="ADAL" clId="{5E976785-85AA-4756-AFDB-8DD64EDA9D33}" dt="2025-10-01T13:21:59.145" v="3478" actId="1076"/>
          <ac:picMkLst>
            <pc:docMk/>
            <pc:sldMk cId="2323386987" sldId="278"/>
            <ac:picMk id="10" creationId="{19F46C3E-17B5-B145-D9B4-4DDA0520EF3E}"/>
          </ac:picMkLst>
        </pc:picChg>
      </pc:sldChg>
      <pc:sldChg chg="add">
        <pc:chgData name="Daniels, Jon - MRP-APHIS" userId="953b8862-b757-4834-a8b3-0f36aa53e554" providerId="ADAL" clId="{5E976785-85AA-4756-AFDB-8DD64EDA9D33}" dt="2025-10-02T11:14:20.171" v="3724" actId="2890"/>
        <pc:sldMkLst>
          <pc:docMk/>
          <pc:sldMk cId="1460112185" sldId="279"/>
        </pc:sldMkLst>
      </pc:sldChg>
      <pc:sldChg chg="new del">
        <pc:chgData name="Daniels, Jon - MRP-APHIS" userId="953b8862-b757-4834-a8b3-0f36aa53e554" providerId="ADAL" clId="{5E976785-85AA-4756-AFDB-8DD64EDA9D33}" dt="2025-10-02T11:14:17.144" v="3723" actId="680"/>
        <pc:sldMkLst>
          <pc:docMk/>
          <pc:sldMk cId="1718087559" sldId="279"/>
        </pc:sldMkLst>
      </pc:sldChg>
      <pc:sldChg chg="addSp delSp modSp add del mod ord modShow">
        <pc:chgData name="Daniels, Jon - MRP-APHIS" userId="953b8862-b757-4834-a8b3-0f36aa53e554" providerId="ADAL" clId="{5E976785-85AA-4756-AFDB-8DD64EDA9D33}" dt="2025-10-02T13:49:13.033" v="4358" actId="2696"/>
        <pc:sldMkLst>
          <pc:docMk/>
          <pc:sldMk cId="1870189261" sldId="280"/>
        </pc:sldMkLst>
      </pc:sldChg>
      <pc:sldChg chg="add del mod ord modShow">
        <pc:chgData name="Daniels, Jon - MRP-APHIS" userId="953b8862-b757-4834-a8b3-0f36aa53e554" providerId="ADAL" clId="{5E976785-85AA-4756-AFDB-8DD64EDA9D33}" dt="2025-10-07T10:53:26.237" v="5210" actId="2696"/>
        <pc:sldMkLst>
          <pc:docMk/>
          <pc:sldMk cId="3710141951" sldId="281"/>
        </pc:sldMkLst>
      </pc:sldChg>
      <pc:sldChg chg="modSp add mod ord modNotesTx">
        <pc:chgData name="Daniels, Jon - MRP-APHIS" userId="953b8862-b757-4834-a8b3-0f36aa53e554" providerId="ADAL" clId="{5E976785-85AA-4756-AFDB-8DD64EDA9D33}" dt="2025-10-15T12:19:18.020" v="5211" actId="113"/>
        <pc:sldMkLst>
          <pc:docMk/>
          <pc:sldMk cId="2300568411" sldId="282"/>
        </pc:sldMkLst>
        <pc:spChg chg="mod">
          <ac:chgData name="Daniels, Jon - MRP-APHIS" userId="953b8862-b757-4834-a8b3-0f36aa53e554" providerId="ADAL" clId="{5E976785-85AA-4756-AFDB-8DD64EDA9D33}" dt="2025-10-15T12:19:18.020" v="5211" actId="113"/>
          <ac:spMkLst>
            <pc:docMk/>
            <pc:sldMk cId="2300568411" sldId="282"/>
            <ac:spMk id="11" creationId="{C9EE8ED7-7108-D0A9-F395-DFE5341A05F5}"/>
          </ac:spMkLst>
        </pc:spChg>
        <pc:spChg chg="mod">
          <ac:chgData name="Daniels, Jon - MRP-APHIS" userId="953b8862-b757-4834-a8b3-0f36aa53e554" providerId="ADAL" clId="{5E976785-85AA-4756-AFDB-8DD64EDA9D33}" dt="2025-10-02T14:34:30.943" v="4975" actId="20577"/>
          <ac:spMkLst>
            <pc:docMk/>
            <pc:sldMk cId="2300568411" sldId="282"/>
            <ac:spMk id="12" creationId="{B00DCDED-BD62-34D8-0BB4-F6F86C17BB2F}"/>
          </ac:spMkLst>
        </pc:spChg>
      </pc:sldChg>
      <pc:sldChg chg="addSp delSp modSp add mod modShow">
        <pc:chgData name="Daniels, Jon - MRP-APHIS" userId="953b8862-b757-4834-a8b3-0f36aa53e554" providerId="ADAL" clId="{5E976785-85AA-4756-AFDB-8DD64EDA9D33}" dt="2025-10-07T10:48:12.339" v="5137" actId="729"/>
        <pc:sldMkLst>
          <pc:docMk/>
          <pc:sldMk cId="3162869094" sldId="283"/>
        </pc:sldMkLst>
        <pc:spChg chg="mod">
          <ac:chgData name="Daniels, Jon - MRP-APHIS" userId="953b8862-b757-4834-a8b3-0f36aa53e554" providerId="ADAL" clId="{5E976785-85AA-4756-AFDB-8DD64EDA9D33}" dt="2025-10-02T13:50:28.652" v="4441" actId="20577"/>
          <ac:spMkLst>
            <pc:docMk/>
            <pc:sldMk cId="3162869094" sldId="283"/>
            <ac:spMk id="9" creationId="{7D7F3533-5155-742C-A0C4-6E35B9021FA7}"/>
          </ac:spMkLst>
        </pc:spChg>
        <pc:spChg chg="mod">
          <ac:chgData name="Daniels, Jon - MRP-APHIS" userId="953b8862-b757-4834-a8b3-0f36aa53e554" providerId="ADAL" clId="{5E976785-85AA-4756-AFDB-8DD64EDA9D33}" dt="2025-10-02T14:08:35.819" v="4701" actId="1076"/>
          <ac:spMkLst>
            <pc:docMk/>
            <pc:sldMk cId="3162869094" sldId="283"/>
            <ac:spMk id="11" creationId="{A1DBB7FE-66E5-7B5E-7E76-DF2D6EF61BA4}"/>
          </ac:spMkLst>
        </pc:spChg>
        <pc:spChg chg="mod">
          <ac:chgData name="Daniels, Jon - MRP-APHIS" userId="953b8862-b757-4834-a8b3-0f36aa53e554" providerId="ADAL" clId="{5E976785-85AA-4756-AFDB-8DD64EDA9D33}" dt="2025-10-07T10:47:34.540" v="5134" actId="20577"/>
          <ac:spMkLst>
            <pc:docMk/>
            <pc:sldMk cId="3162869094" sldId="283"/>
            <ac:spMk id="12" creationId="{CFB05C40-C56A-3F7C-3198-E1A5806B4A26}"/>
          </ac:spMkLst>
        </pc:spChg>
        <pc:picChg chg="mod">
          <ac:chgData name="Daniels, Jon - MRP-APHIS" userId="953b8862-b757-4834-a8b3-0f36aa53e554" providerId="ADAL" clId="{5E976785-85AA-4756-AFDB-8DD64EDA9D33}" dt="2025-10-02T13:51:47.036" v="4449" actId="1076"/>
          <ac:picMkLst>
            <pc:docMk/>
            <pc:sldMk cId="3162869094" sldId="283"/>
            <ac:picMk id="4" creationId="{3B8628CC-D79C-9C58-6FD8-DECA23FF8F3A}"/>
          </ac:picMkLst>
        </pc:picChg>
      </pc:sldChg>
      <pc:sldChg chg="addSp delSp modSp add mod ord">
        <pc:chgData name="Daniels, Jon - MRP-APHIS" userId="953b8862-b757-4834-a8b3-0f36aa53e554" providerId="ADAL" clId="{5E976785-85AA-4756-AFDB-8DD64EDA9D33}" dt="2025-10-02T15:59:17.538" v="5039" actId="20577"/>
        <pc:sldMkLst>
          <pc:docMk/>
          <pc:sldMk cId="2752372727" sldId="284"/>
        </pc:sldMkLst>
        <pc:spChg chg="mod">
          <ac:chgData name="Daniels, Jon - MRP-APHIS" userId="953b8862-b757-4834-a8b3-0f36aa53e554" providerId="ADAL" clId="{5E976785-85AA-4756-AFDB-8DD64EDA9D33}" dt="2025-10-02T15:59:17.538" v="5039" actId="20577"/>
          <ac:spMkLst>
            <pc:docMk/>
            <pc:sldMk cId="2752372727" sldId="284"/>
            <ac:spMk id="9" creationId="{C9810340-027D-2662-D7C8-E1C8424936BB}"/>
          </ac:spMkLst>
        </pc:spChg>
        <pc:picChg chg="add mod">
          <ac:chgData name="Daniels, Jon - MRP-APHIS" userId="953b8862-b757-4834-a8b3-0f36aa53e554" providerId="ADAL" clId="{5E976785-85AA-4756-AFDB-8DD64EDA9D33}" dt="2025-10-02T15:55:31.578" v="4994" actId="1076"/>
          <ac:picMkLst>
            <pc:docMk/>
            <pc:sldMk cId="2752372727" sldId="284"/>
            <ac:picMk id="4" creationId="{326CC31C-4AE5-D56B-8EBD-B6D554BEFDCB}"/>
          </ac:picMkLst>
        </pc:picChg>
      </pc:sldChg>
      <pc:sldChg chg="delSp modSp add mod ord">
        <pc:chgData name="Daniels, Jon - MRP-APHIS" userId="953b8862-b757-4834-a8b3-0f36aa53e554" providerId="ADAL" clId="{5E976785-85AA-4756-AFDB-8DD64EDA9D33}" dt="2025-10-15T12:24:51.305" v="5237" actId="1076"/>
        <pc:sldMkLst>
          <pc:docMk/>
          <pc:sldMk cId="3946286107" sldId="285"/>
        </pc:sldMkLst>
        <pc:spChg chg="del">
          <ac:chgData name="Daniels, Jon - MRP-APHIS" userId="953b8862-b757-4834-a8b3-0f36aa53e554" providerId="ADAL" clId="{5E976785-85AA-4756-AFDB-8DD64EDA9D33}" dt="2025-10-15T12:24:32.692" v="5232" actId="478"/>
          <ac:spMkLst>
            <pc:docMk/>
            <pc:sldMk cId="3946286107" sldId="285"/>
            <ac:spMk id="3" creationId="{81DA1D7F-1168-BF88-2F11-3D2BFAA3F9B7}"/>
          </ac:spMkLst>
        </pc:spChg>
        <pc:spChg chg="mod">
          <ac:chgData name="Daniels, Jon - MRP-APHIS" userId="953b8862-b757-4834-a8b3-0f36aa53e554" providerId="ADAL" clId="{5E976785-85AA-4756-AFDB-8DD64EDA9D33}" dt="2025-10-15T12:24:51.305" v="5237" actId="1076"/>
          <ac:spMkLst>
            <pc:docMk/>
            <pc:sldMk cId="3946286107" sldId="285"/>
            <ac:spMk id="4" creationId="{2E2D3FAA-BC4F-53B8-D655-C13DE413F037}"/>
          </ac:spMkLst>
        </pc:spChg>
        <pc:spChg chg="mod">
          <ac:chgData name="Daniels, Jon - MRP-APHIS" userId="953b8862-b757-4834-a8b3-0f36aa53e554" providerId="ADAL" clId="{5E976785-85AA-4756-AFDB-8DD64EDA9D33}" dt="2025-10-15T12:24:38.653" v="5234" actId="1076"/>
          <ac:spMkLst>
            <pc:docMk/>
            <pc:sldMk cId="3946286107" sldId="285"/>
            <ac:spMk id="6" creationId="{DE444282-611D-BEC4-07C3-AE183168D521}"/>
          </ac:spMkLst>
        </pc:spChg>
      </pc:sldChg>
      <pc:sldChg chg="modSp add del mod ord">
        <pc:chgData name="Daniels, Jon - MRP-APHIS" userId="953b8862-b757-4834-a8b3-0f36aa53e554" providerId="ADAL" clId="{5E976785-85AA-4756-AFDB-8DD64EDA9D33}" dt="2025-09-23T14:57:07.526" v="65" actId="2696"/>
        <pc:sldMkLst>
          <pc:docMk/>
          <pc:sldMk cId="1066392656" sldId="393"/>
        </pc:sldMkLst>
      </pc:sldChg>
      <pc:sldChg chg="add del">
        <pc:chgData name="Daniels, Jon - MRP-APHIS" userId="953b8862-b757-4834-a8b3-0f36aa53e554" providerId="ADAL" clId="{5E976785-85AA-4756-AFDB-8DD64EDA9D33}" dt="2025-09-23T17:34:29.860" v="1580"/>
        <pc:sldMkLst>
          <pc:docMk/>
          <pc:sldMk cId="1075970737" sldId="39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782011-F8B2-4F0B-B4DF-B3F3C2A52E57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F04271-C7C2-4E68-BC47-CC688E2130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37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you seek wisdom, you also receive buy-in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04271-C7C2-4E68-BC47-CC688E21302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583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3C67F-BB6D-7348-FD0E-26A46BA7A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81C0B6-279C-EB7E-EE56-A1CCEC395D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58E2C4-5964-281B-CAF8-144BB0EB76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you seek wisdom, you also receive buy-in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B7253-7C82-910C-1E0E-33BE4C7537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04271-C7C2-4E68-BC47-CC688E21302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234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04271-C7C2-4E68-BC47-CC688E21302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97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FF15A-1B44-523C-8D39-5ED4E508F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4587BE-D3BE-6F2A-7113-E6BBC8342A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F0C792-032C-53C3-CD60-5ABC1F62FE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96C56-659F-98CB-0D15-9D940D3141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04271-C7C2-4E68-BC47-CC688E21302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33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7B008-2D51-A9D2-DF38-197E88EB5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DD9A8D-70C7-B5C9-14C8-63525CB599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F9BE0F-6530-FF9C-314E-857D29F2C5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1. Enhances Government Transparency</a:t>
            </a:r>
          </a:p>
          <a:p>
            <a:r>
              <a:rPr lang="en-US" dirty="0"/>
              <a:t>Demonstrates USDA APHIS’s commitment to openness in its enforcement of phytosanitary regulations.</a:t>
            </a:r>
          </a:p>
          <a:p>
            <a:r>
              <a:rPr lang="en-US" dirty="0"/>
              <a:t>Builds public trust by showing how the agency monitors and responds to violations.</a:t>
            </a:r>
          </a:p>
          <a:p>
            <a:r>
              <a:rPr lang="en-US" b="1" dirty="0"/>
              <a:t>2. Promotes Accountability</a:t>
            </a:r>
          </a:p>
          <a:p>
            <a:r>
              <a:rPr lang="en-US" dirty="0"/>
              <a:t>Holds importers, exporters, and supply chain actors responsible for compliance with ISPM 15 standards.</a:t>
            </a:r>
          </a:p>
          <a:p>
            <a:r>
              <a:rPr lang="en-US" dirty="0"/>
              <a:t>Encourages better industry practices by making non-compliance visible and traceable.</a:t>
            </a:r>
          </a:p>
          <a:p>
            <a:r>
              <a:rPr lang="en-US" b="1" dirty="0"/>
              <a:t>3. Improves Biosecurity Awareness</a:t>
            </a:r>
          </a:p>
          <a:p>
            <a:r>
              <a:rPr lang="en-US" dirty="0"/>
              <a:t>Educates stakeholders and the public about the risks of invasive pests and diseases linked to untreated or improperly treated wood packaging.</a:t>
            </a:r>
          </a:p>
          <a:p>
            <a:r>
              <a:rPr lang="en-US" dirty="0"/>
              <a:t>Reinforces the importance of compliance in protecting U.S. agriculture and ecosystems.</a:t>
            </a:r>
          </a:p>
          <a:p>
            <a:r>
              <a:rPr lang="en-US" b="1" dirty="0"/>
              <a:t>4. Supports Data-Driven Policy and Research</a:t>
            </a:r>
          </a:p>
          <a:p>
            <a:r>
              <a:rPr lang="en-US" dirty="0"/>
              <a:t>Enables researchers, policymakers, and watchdog groups to analyze trends, identify high-risk trade routes, and recommend improvements.</a:t>
            </a:r>
          </a:p>
          <a:p>
            <a:r>
              <a:rPr lang="en-US" dirty="0"/>
              <a:t>Facilitates collaboration between government, academia, and industry to strengthen phytosanitary measures.</a:t>
            </a:r>
          </a:p>
          <a:p>
            <a:r>
              <a:rPr lang="en-US" b="1" dirty="0"/>
              <a:t>5. Encourages Industry Self-Regulation</a:t>
            </a:r>
          </a:p>
          <a:p>
            <a:r>
              <a:rPr lang="en-US" dirty="0"/>
              <a:t>Public exposure incentivizes companies to proactively ensure their packaging meets international standards.</a:t>
            </a:r>
          </a:p>
          <a:p>
            <a:r>
              <a:rPr lang="en-US" dirty="0"/>
              <a:t>Reduces repeat violations by creating reputational pressure.</a:t>
            </a:r>
          </a:p>
          <a:p>
            <a:r>
              <a:rPr lang="en-US" b="1" dirty="0"/>
              <a:t>6. Aligns with Global Trade Standards</a:t>
            </a:r>
          </a:p>
          <a:p>
            <a:r>
              <a:rPr lang="en-US" dirty="0"/>
              <a:t>Demonstrates U.S. leadership in adhering to international transparency norms under the IPPC (International Plant Protection Convention).</a:t>
            </a:r>
          </a:p>
          <a:p>
            <a:r>
              <a:rPr lang="en-US" dirty="0"/>
              <a:t>Helps trading partners understand enforcement practices and align their own procedures.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A1B47-089E-6386-A90C-55BB3033DD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04271-C7C2-4E68-BC47-CC688E21302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139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726C2-B585-5F85-5892-4FC813C91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887202-DB60-B6CB-DF18-C60A1FAE04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07D5D8-40BC-5620-6750-452F442EEB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A5283-8666-65AD-E9BD-081918D287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04271-C7C2-4E68-BC47-CC688E21302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31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04271-C7C2-4E68-BC47-CC688E21302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637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349C2-4480-489C-BC02-93D0341CC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492A94-FE97-41F2-9BFB-1880E3A873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E8392-964C-4B81-AFAC-FFE2076AA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A20D1-C48D-4D6D-90C3-5C897E70A47A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D7D45-D71D-42F7-BF75-4073B0E6B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161C9-83EA-4231-9AC3-98A1D560B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E680-71FF-44DA-8726-CE9EC60570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160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AD9F2-A64F-479B-8313-89100C076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3B5BD-CFB7-495A-9D34-7899BDF919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977F0-F8CC-47F0-8648-DADB90763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A20D1-C48D-4D6D-90C3-5C897E70A47A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546BC-EC32-4BF8-9DA7-8CA231CB0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B8436-2945-49BC-BEF1-96E3A198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E680-71FF-44DA-8726-CE9EC60570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502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10AC9A-E5CF-4C3F-B231-1EFA1C91FB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62677D-074F-43DB-838A-405FB0D641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82FEB-C96A-4C48-A674-AA9283D7A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A20D1-C48D-4D6D-90C3-5C897E70A47A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7CD39-49DB-4D7D-8A33-D171D811F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B10D-E073-4B12-8A55-7CC642513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E680-71FF-44DA-8726-CE9EC60570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410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BCA44-7EAA-4DFB-849C-CDA163E65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4BA19-759D-4196-806E-62BBBF27A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3C7B9-E876-4826-8303-CEDDB6694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A20D1-C48D-4D6D-90C3-5C897E70A47A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253E1-140A-41C6-9FD8-7EB516598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5E60E-BFF6-443F-A565-3FE314F40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E680-71FF-44DA-8726-CE9EC60570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774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11359-BD1B-48C1-9E18-E1B4FBC58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2639D4-9876-4903-BF5B-D65E74A6E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E3B39-1C9B-40D5-8ABE-D68F63B4D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A20D1-C48D-4D6D-90C3-5C897E70A47A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EECA8-5723-4BF5-B12F-9B537C254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E5841-F992-4C30-942C-577F94E94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E680-71FF-44DA-8726-CE9EC60570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824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335DF-4771-4E25-9EB4-2ABE514EA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FA060-F121-404E-893D-016DAB0796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7ACC42-E791-481E-9FF6-A7B901365B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71D2C-4CF4-4331-B2B7-BE9F8595A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A20D1-C48D-4D6D-90C3-5C897E70A47A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42010D-498A-414D-AF9A-2756BC475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A21471-4DE8-4290-9D3E-C3D55E3EC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E680-71FF-44DA-8726-CE9EC60570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925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FBC68-361C-4A45-B923-437332874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DDE31-7B3D-4BD1-BA7D-6A31548BD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BD3EA-6F36-4363-99D9-4DC859372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14A206-FF9C-4A22-88AD-13D7444D1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67708F-3462-46A0-8F88-4537324DC1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A4D171-EA91-47DB-860F-A90C636FC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A20D1-C48D-4D6D-90C3-5C897E70A47A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01C01B-0147-4C0D-A8C6-D967B2F1C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7276E9-72CB-46B5-8D81-3A35BE476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E680-71FF-44DA-8726-CE9EC60570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392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42DF8-B9A9-4C85-9B7B-F5C0062BD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F5443D-1FE7-4A84-81E8-8B75A8803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A20D1-C48D-4D6D-90C3-5C897E70A47A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C3C4F9-CFB8-4800-A430-CB013E323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EA2C01-181C-4EBF-BF76-56F16F72F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E680-71FF-44DA-8726-CE9EC60570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798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805A3-8E76-4BEF-AC9C-BF2BFF6FA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A20D1-C48D-4D6D-90C3-5C897E70A47A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38B5CD-4345-459E-923D-4953DD75F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F769E-6F69-4B77-AB59-9683394D7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E680-71FF-44DA-8726-CE9EC60570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587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9691A-0B9C-4913-9488-2AE109609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78E8E-33BB-4C6B-BE2D-07EE77B8D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4508AE-CCB2-4C74-9CDA-31275DC7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F805EE-51DE-4A64-9743-A5DA7B537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A20D1-C48D-4D6D-90C3-5C897E70A47A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FB0910-3946-43D4-9EB0-D097FF27B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04967-E51B-43A9-82B4-2428D291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E680-71FF-44DA-8726-CE9EC60570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677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937D7-37AB-457C-94F1-7B1E4E78D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4034A7-C6D0-4C45-9B0C-1E2672543C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7E907-BE2F-46D3-A148-7C8E755888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9FF1-0B38-494A-ACAD-526987770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A20D1-C48D-4D6D-90C3-5C897E70A47A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3B23E3-D2D9-486A-9870-140FF317B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1ED09B-29F0-444D-8ABB-22EF533FA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7E680-71FF-44DA-8726-CE9EC60570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430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AC3132-00FC-4ADE-A2C6-A22E09077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3D4617-D94E-41B6-9FA3-A48D15384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F633E-18E3-48A9-BCBD-FCB9B5F1BF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A20D1-C48D-4D6D-90C3-5C897E70A47A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34506-F145-4899-BE8B-6B54B2367D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0F751-D832-4DCD-ACE2-3A723A9CCF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7E680-71FF-44DA-8726-CE9EC60570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13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pxhere.com/en/photo/472624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JljdYNmoVY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pxhere.com/en/photo/472624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cir.aphis.usda.gov/s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86FF0E-013E-4350-B067-922E731A9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12192000" cy="9238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871FAD-C0E4-42A8-BB9F-3064CE883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1" y="353985"/>
            <a:ext cx="4045158" cy="3619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28EAC09-FE85-E08F-27B7-05570562CEA3}"/>
              </a:ext>
            </a:extLst>
          </p:cNvPr>
          <p:cNvSpPr/>
          <p:nvPr/>
        </p:nvSpPr>
        <p:spPr>
          <a:xfrm>
            <a:off x="2510579" y="1166327"/>
            <a:ext cx="4032280" cy="5655213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ABBD3D-4EF1-EAC0-6094-8ED26879B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415" y="1825553"/>
            <a:ext cx="1767919" cy="45019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D162A4-4D63-3DDC-2100-4557A86C0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7892" y="1825553"/>
            <a:ext cx="2840007" cy="4501909"/>
          </a:xfrm>
          <a:prstGeom prst="rect">
            <a:avLst/>
          </a:prstGeom>
        </p:spPr>
      </p:pic>
      <p:pic>
        <p:nvPicPr>
          <p:cNvPr id="10" name="Picture 9" descr="Clouds in the sky">
            <a:extLst>
              <a:ext uri="{FF2B5EF4-FFF2-40B4-BE49-F238E27FC236}">
                <a16:creationId xmlns:a16="http://schemas.microsoft.com/office/drawing/2014/main" id="{AAF25E8A-06E4-0158-6C53-4E18A5BE1C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4484" t="29862" r="21806" b="13014"/>
          <a:stretch/>
        </p:blipFill>
        <p:spPr>
          <a:xfrm>
            <a:off x="444101" y="1825553"/>
            <a:ext cx="1767919" cy="45481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354059-09D7-7713-E72E-0846C4B0C6D1}"/>
              </a:ext>
            </a:extLst>
          </p:cNvPr>
          <p:cNvSpPr txBox="1"/>
          <p:nvPr/>
        </p:nvSpPr>
        <p:spPr>
          <a:xfrm>
            <a:off x="2510577" y="4572000"/>
            <a:ext cx="3585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Presented by: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Jon Daniels, PhD </a:t>
            </a:r>
          </a:p>
          <a:p>
            <a:r>
              <a:rPr lang="en-US" dirty="0">
                <a:solidFill>
                  <a:schemeClr val="bg1"/>
                </a:solidFill>
              </a:rPr>
              <a:t>USDA APHIS</a:t>
            </a:r>
          </a:p>
          <a:p>
            <a:r>
              <a:rPr lang="en-US" dirty="0">
                <a:solidFill>
                  <a:schemeClr val="bg1"/>
                </a:solidFill>
              </a:rPr>
              <a:t>Assistant Director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A786F9-484D-EDF9-1EA1-E35E0842759F}"/>
              </a:ext>
            </a:extLst>
          </p:cNvPr>
          <p:cNvSpPr txBox="1"/>
          <p:nvPr/>
        </p:nvSpPr>
        <p:spPr>
          <a:xfrm>
            <a:off x="2510576" y="1651518"/>
            <a:ext cx="40322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USDA APHIS: Empowering Trade Through Data Transparency and Accountability</a:t>
            </a:r>
          </a:p>
        </p:txBody>
      </p:sp>
    </p:spTree>
    <p:extLst>
      <p:ext uri="{BB962C8B-B14F-4D97-AF65-F5344CB8AC3E}">
        <p14:creationId xmlns:p14="http://schemas.microsoft.com/office/powerpoint/2010/main" val="681040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A1CA7-447B-219C-71F9-E05C05849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B6833A-B812-BE7B-1C5C-2E9FD784E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12192000" cy="9238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4C79EB-2DF1-9B45-C3D3-B2D0F5C4E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1" y="353985"/>
            <a:ext cx="4045158" cy="3619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CD1361-0D2C-4538-0A2B-D0CF952D72B9}"/>
              </a:ext>
            </a:extLst>
          </p:cNvPr>
          <p:cNvSpPr txBox="1"/>
          <p:nvPr/>
        </p:nvSpPr>
        <p:spPr>
          <a:xfrm>
            <a:off x="251927" y="1046979"/>
            <a:ext cx="9244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Empowering Industry Partners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AB9162-E861-816C-13AD-6C6A7D379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19040">
            <a:off x="6966012" y="4205726"/>
            <a:ext cx="2944623" cy="23654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A8DBA3-928C-E757-6185-7ADFA6922776}"/>
              </a:ext>
            </a:extLst>
          </p:cNvPr>
          <p:cNvSpPr txBox="1"/>
          <p:nvPr/>
        </p:nvSpPr>
        <p:spPr>
          <a:xfrm>
            <a:off x="5306451" y="1688302"/>
            <a:ext cx="140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Policy</a:t>
            </a:r>
            <a:endParaRPr lang="en-US" b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16338B5-08C0-CA97-7553-F52341AA39E3}"/>
              </a:ext>
            </a:extLst>
          </p:cNvPr>
          <p:cNvSpPr/>
          <p:nvPr/>
        </p:nvSpPr>
        <p:spPr>
          <a:xfrm>
            <a:off x="4852777" y="2211965"/>
            <a:ext cx="2274666" cy="461665"/>
          </a:xfrm>
          <a:prstGeom prst="roundRect">
            <a:avLst/>
          </a:prstGeom>
          <a:solidFill>
            <a:schemeClr val="accent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Empower Trade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8A3654-67D8-2D05-E8E9-F028CAAD1EE6}"/>
              </a:ext>
            </a:extLst>
          </p:cNvPr>
          <p:cNvSpPr txBox="1"/>
          <p:nvPr/>
        </p:nvSpPr>
        <p:spPr>
          <a:xfrm>
            <a:off x="3266348" y="3365665"/>
            <a:ext cx="1314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Invest in </a:t>
            </a:r>
          </a:p>
          <a:p>
            <a:pPr algn="ctr"/>
            <a:r>
              <a:rPr lang="en-US" b="1" dirty="0"/>
              <a:t>outreach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5D8C27-28BC-22EE-701F-5C42DFD8C09A}"/>
              </a:ext>
            </a:extLst>
          </p:cNvPr>
          <p:cNvSpPr txBox="1"/>
          <p:nvPr/>
        </p:nvSpPr>
        <p:spPr>
          <a:xfrm>
            <a:off x="5268665" y="3394009"/>
            <a:ext cx="1442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Knowledge transfer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536FD3-2AB4-2BDC-04B6-31A2A9E48F9A}"/>
              </a:ext>
            </a:extLst>
          </p:cNvPr>
          <p:cNvSpPr txBox="1"/>
          <p:nvPr/>
        </p:nvSpPr>
        <p:spPr>
          <a:xfrm>
            <a:off x="7513394" y="3385079"/>
            <a:ext cx="2674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Work with industry/stakeholders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448EB0-A30E-B4FE-BD93-C93A2ED73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761">
            <a:off x="4336813" y="4507488"/>
            <a:ext cx="853784" cy="99521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0B0D308-F315-19F0-057C-8201ADEBAE0B}"/>
              </a:ext>
            </a:extLst>
          </p:cNvPr>
          <p:cNvCxnSpPr>
            <a:cxnSpLocks/>
          </p:cNvCxnSpPr>
          <p:nvPr/>
        </p:nvCxnSpPr>
        <p:spPr>
          <a:xfrm>
            <a:off x="5124219" y="5237870"/>
            <a:ext cx="254000" cy="13970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F38DF7B2-2250-1EBC-925E-44343BF11AE9}"/>
              </a:ext>
            </a:extLst>
          </p:cNvPr>
          <p:cNvCxnSpPr>
            <a:cxnSpLocks/>
            <a:stCxn id="8" idx="2"/>
            <a:endCxn id="11" idx="0"/>
          </p:cNvCxnSpPr>
          <p:nvPr/>
        </p:nvCxnSpPr>
        <p:spPr>
          <a:xfrm rot="5400000">
            <a:off x="4610944" y="1986496"/>
            <a:ext cx="692035" cy="2066303"/>
          </a:xfrm>
          <a:prstGeom prst="bentConnector3">
            <a:avLst>
              <a:gd name="adj1" fmla="val 50000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0F8E8EC1-7BAA-C85D-B597-D82A1F3DCB42}"/>
              </a:ext>
            </a:extLst>
          </p:cNvPr>
          <p:cNvCxnSpPr>
            <a:cxnSpLocks/>
            <a:stCxn id="8" idx="2"/>
            <a:endCxn id="15" idx="0"/>
          </p:cNvCxnSpPr>
          <p:nvPr/>
        </p:nvCxnSpPr>
        <p:spPr>
          <a:xfrm rot="16200000" flipH="1">
            <a:off x="7064761" y="1598979"/>
            <a:ext cx="711449" cy="2860746"/>
          </a:xfrm>
          <a:prstGeom prst="bentConnector3">
            <a:avLst>
              <a:gd name="adj1" fmla="val 50000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58487A62-AE60-71B9-CD05-4D1A4D849C78}"/>
              </a:ext>
            </a:extLst>
          </p:cNvPr>
          <p:cNvCxnSpPr>
            <a:cxnSpLocks/>
            <a:stCxn id="8" idx="2"/>
            <a:endCxn id="13" idx="0"/>
          </p:cNvCxnSpPr>
          <p:nvPr/>
        </p:nvCxnSpPr>
        <p:spPr>
          <a:xfrm rot="16200000" flipH="1">
            <a:off x="5629923" y="3033818"/>
            <a:ext cx="720379" cy="1"/>
          </a:xfrm>
          <a:prstGeom prst="bentConnector3">
            <a:avLst>
              <a:gd name="adj1" fmla="val 50000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279197C5-9E6C-DED9-E37F-353737E55AB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737365" y="4381521"/>
            <a:ext cx="1600772" cy="2136906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BA53F34-4A3E-A497-E43E-AD81A93B87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92300">
            <a:off x="1708639" y="3805409"/>
            <a:ext cx="1858077" cy="2517130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Picture 22" descr="A picture containing ground, outdoor, person&#10;&#10;AI-generated content may be incorrect.">
            <a:extLst>
              <a:ext uri="{FF2B5EF4-FFF2-40B4-BE49-F238E27FC236}">
                <a16:creationId xmlns:a16="http://schemas.microsoft.com/office/drawing/2014/main" id="{FD59D994-25DA-8B8C-9B02-3EE4A9655A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34712">
            <a:off x="5416118" y="4414185"/>
            <a:ext cx="1411557" cy="1764791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8BE2706-FC68-D427-E9F3-1EAEA356F235}"/>
              </a:ext>
            </a:extLst>
          </p:cNvPr>
          <p:cNvCxnSpPr>
            <a:cxnSpLocks/>
          </p:cNvCxnSpPr>
          <p:nvPr/>
        </p:nvCxnSpPr>
        <p:spPr>
          <a:xfrm flipV="1">
            <a:off x="5124219" y="4725512"/>
            <a:ext cx="252316" cy="153513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0112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D62FD-BCA3-BF23-CBF2-733C9700E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3E280E-0BCC-CEFE-2383-165EABD19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12192000" cy="9238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9E2CB3-80FD-BA48-6574-BE4CA79ED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1" y="353985"/>
            <a:ext cx="4045158" cy="3619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138734-065B-E118-0165-45D395947037}"/>
              </a:ext>
            </a:extLst>
          </p:cNvPr>
          <p:cNvSpPr txBox="1"/>
          <p:nvPr/>
        </p:nvSpPr>
        <p:spPr>
          <a:xfrm>
            <a:off x="237932" y="932521"/>
            <a:ext cx="6303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Wood Packaging Material Program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EE8ED7-7108-D0A9-F395-DFE5341A05F5}"/>
              </a:ext>
            </a:extLst>
          </p:cNvPr>
          <p:cNvSpPr txBox="1"/>
          <p:nvPr/>
        </p:nvSpPr>
        <p:spPr>
          <a:xfrm>
            <a:off x="237932" y="1500321"/>
            <a:ext cx="519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 need to </a:t>
            </a:r>
            <a:r>
              <a:rPr lang="en-US" sz="2400" b="1" dirty="0"/>
              <a:t>fear</a:t>
            </a:r>
            <a:r>
              <a:rPr lang="en-US" sz="2400" dirty="0"/>
              <a:t> data sharing</a:t>
            </a:r>
            <a:endParaRPr lang="en-US" b="1" u="sng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0DCDED-BD62-34D8-0BB4-F6F86C17BB2F}"/>
              </a:ext>
            </a:extLst>
          </p:cNvPr>
          <p:cNvSpPr txBox="1"/>
          <p:nvPr/>
        </p:nvSpPr>
        <p:spPr>
          <a:xfrm>
            <a:off x="292523" y="2687490"/>
            <a:ext cx="519766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Benefits: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Opportunity to improve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Keeps us (regulatory agencies) accountable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Builds trust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Supports data-driven policy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Empowers trade (self-regulation)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Improves biosecurity awareness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Forces regulatory authorities to engage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Opportunities to innovate</a:t>
            </a:r>
          </a:p>
        </p:txBody>
      </p:sp>
      <p:pic>
        <p:nvPicPr>
          <p:cNvPr id="4" name="Picture 3" descr="A poster of a group of people&#10;&#10;AI-generated content may be incorrect.">
            <a:extLst>
              <a:ext uri="{FF2B5EF4-FFF2-40B4-BE49-F238E27FC236}">
                <a16:creationId xmlns:a16="http://schemas.microsoft.com/office/drawing/2014/main" id="{2FD9B614-AD84-5AF5-CBEE-6854726DE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4156" y="2038638"/>
            <a:ext cx="4324643" cy="432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68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380235C-674C-3F71-1AE5-9AE24054F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5D5805-0656-51DB-A301-F9E954025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12192000" cy="9238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8231C8-10FB-E2DA-5BB8-9EEDA7E1F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1" y="353985"/>
            <a:ext cx="4045158" cy="3619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7F3533-5155-742C-A0C4-6E35B9021FA7}"/>
              </a:ext>
            </a:extLst>
          </p:cNvPr>
          <p:cNvSpPr txBox="1"/>
          <p:nvPr/>
        </p:nvSpPr>
        <p:spPr>
          <a:xfrm>
            <a:off x="237932" y="932521"/>
            <a:ext cx="6303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Should we be Afraid to Share Data?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DBB7FE-66E5-7B5E-7E76-DF2D6EF61BA4}"/>
              </a:ext>
            </a:extLst>
          </p:cNvPr>
          <p:cNvSpPr txBox="1"/>
          <p:nvPr/>
        </p:nvSpPr>
        <p:spPr>
          <a:xfrm>
            <a:off x="285699" y="1394186"/>
            <a:ext cx="7009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Providing more data to the public leads to</a:t>
            </a:r>
            <a:r>
              <a:rPr lang="en-US" sz="2400" b="1" dirty="0"/>
              <a:t> </a:t>
            </a:r>
            <a:r>
              <a:rPr lang="en-US" sz="2400" b="1" u="sng" dirty="0"/>
              <a:t>accountability</a:t>
            </a:r>
            <a:r>
              <a:rPr lang="en-US" sz="2400" b="1" dirty="0"/>
              <a:t> </a:t>
            </a:r>
            <a:r>
              <a:rPr lang="en-US" sz="2400" dirty="0"/>
              <a:t>and</a:t>
            </a:r>
            <a:r>
              <a:rPr lang="en-US" sz="2400" b="1" dirty="0"/>
              <a:t> </a:t>
            </a:r>
            <a:r>
              <a:rPr lang="en-US" sz="2400" b="1" u="sng" dirty="0"/>
              <a:t>transparency</a:t>
            </a:r>
            <a:endParaRPr lang="en-US" b="1" u="sng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B05C40-C56A-3F7C-3198-E1A5806B4A26}"/>
              </a:ext>
            </a:extLst>
          </p:cNvPr>
          <p:cNvSpPr txBox="1"/>
          <p:nvPr/>
        </p:nvSpPr>
        <p:spPr>
          <a:xfrm>
            <a:off x="237931" y="2878491"/>
            <a:ext cx="70567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Accountability</a:t>
            </a:r>
            <a:r>
              <a:rPr lang="en-US" sz="2400" dirty="0"/>
              <a:t>: By publishing data on violations, regulatory officials show they are actively enforcing regulations and are linking evidence-based decision to measurable outcomes in pest prevention.</a:t>
            </a:r>
          </a:p>
          <a:p>
            <a:endParaRPr lang="en-US" sz="2400" b="1" dirty="0"/>
          </a:p>
          <a:p>
            <a:r>
              <a:rPr lang="en-US" sz="2400" b="1" dirty="0"/>
              <a:t>Transparency</a:t>
            </a:r>
            <a:r>
              <a:rPr lang="en-US" sz="2400" dirty="0"/>
              <a:t>: proactively disclosing enforcement outcomes, enabling stakeholder scrutiny, and fosters trust in evidence-based pest prevention. </a:t>
            </a:r>
          </a:p>
        </p:txBody>
      </p:sp>
      <p:pic>
        <p:nvPicPr>
          <p:cNvPr id="4" name="Picture 3" descr="A poster of a group of people&#10;&#10;AI-generated content may be incorrect.">
            <a:extLst>
              <a:ext uri="{FF2B5EF4-FFF2-40B4-BE49-F238E27FC236}">
                <a16:creationId xmlns:a16="http://schemas.microsoft.com/office/drawing/2014/main" id="{3B8628CC-D79C-9C58-6FD8-DECA23FF8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281" y="2203110"/>
            <a:ext cx="4085109" cy="408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69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07D02-CE82-7EF9-3B92-4558C55E4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EFB4B6-479A-EF2A-DDE0-26F1EEEAF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12192000" cy="9238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35140A-F133-6A53-11B1-E7F5D69FD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1" y="353985"/>
            <a:ext cx="4045158" cy="3619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0FA9C3-AD58-0F3E-18FC-F34DBD6D31A1}"/>
              </a:ext>
            </a:extLst>
          </p:cNvPr>
          <p:cNvSpPr txBox="1"/>
          <p:nvPr/>
        </p:nvSpPr>
        <p:spPr>
          <a:xfrm>
            <a:off x="237932" y="932521"/>
            <a:ext cx="6303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Wood Packaging Material Program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F5E2DA-89CA-6D97-70D7-AB3F6405D08F}"/>
              </a:ext>
            </a:extLst>
          </p:cNvPr>
          <p:cNvSpPr txBox="1"/>
          <p:nvPr/>
        </p:nvSpPr>
        <p:spPr>
          <a:xfrm>
            <a:off x="237932" y="1500321"/>
            <a:ext cx="519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Video</a:t>
            </a:r>
            <a:endParaRPr lang="en-US" b="1" u="sng" dirty="0"/>
          </a:p>
        </p:txBody>
      </p:sp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4B3D254B-874C-AA82-ECB5-BC181952A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1467" y="1731153"/>
            <a:ext cx="7166749" cy="4686315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1954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37F44-ECEE-4AC2-5062-179934031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7B54AF-15F7-72D6-A433-123DB6AEB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12192000" cy="9238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D24B67-E156-859B-694C-BD88761EB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1" y="353985"/>
            <a:ext cx="4045158" cy="3619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810340-027D-2662-D7C8-E1C8424936BB}"/>
              </a:ext>
            </a:extLst>
          </p:cNvPr>
          <p:cNvSpPr txBox="1"/>
          <p:nvPr/>
        </p:nvSpPr>
        <p:spPr>
          <a:xfrm>
            <a:off x="237931" y="932521"/>
            <a:ext cx="8603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Non-compliant WPM data: Create an interactive webpage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6CC31C-4AE5-D56B-8EBD-B6D554BEF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1204"/>
            <a:ext cx="12192000" cy="455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72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3137A-424E-DAF9-51A5-99BBB9CA5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5A8378-FB56-41C2-85D8-356C38C85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12192000" cy="9238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2F9577-A40D-CD95-CD69-D5D104C72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1" y="353985"/>
            <a:ext cx="4045158" cy="3619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69A1BC-4762-B0A5-57CD-2A7A583F4588}"/>
              </a:ext>
            </a:extLst>
          </p:cNvPr>
          <p:cNvSpPr txBox="1"/>
          <p:nvPr/>
        </p:nvSpPr>
        <p:spPr>
          <a:xfrm>
            <a:off x="237931" y="932521"/>
            <a:ext cx="8603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Non-compliant WPM and how best to present the data?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C6F4EE-A54F-1C5D-6685-71E615FE9A57}"/>
              </a:ext>
            </a:extLst>
          </p:cNvPr>
          <p:cNvSpPr txBox="1"/>
          <p:nvPr/>
        </p:nvSpPr>
        <p:spPr>
          <a:xfrm>
            <a:off x="237932" y="1500321"/>
            <a:ext cx="519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Data Gathering + </a:t>
            </a:r>
            <a:r>
              <a:rPr lang="en-US" sz="2400" b="1" u="sng" dirty="0"/>
              <a:t>Data Sharing!</a:t>
            </a:r>
            <a:endParaRPr lang="en-US" b="1" u="sn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9D883D-35FB-F807-99FA-EFC046C85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32" y="1494722"/>
            <a:ext cx="11611168" cy="522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64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C19C3-7F26-AF4D-ADDD-A7E5A3DEB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AD9D0A-D41A-81E2-848B-6C0ABF49E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12192000" cy="9238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3DF43A-F21A-01B7-B552-743DE0F56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1" y="353985"/>
            <a:ext cx="4045158" cy="3619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FF2D5A-2ACD-BC8E-9931-66DDECEEA1AB}"/>
              </a:ext>
            </a:extLst>
          </p:cNvPr>
          <p:cNvSpPr txBox="1"/>
          <p:nvPr/>
        </p:nvSpPr>
        <p:spPr>
          <a:xfrm>
            <a:off x="237932" y="932521"/>
            <a:ext cx="6303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Non-compliant WPM data: Pest trend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3BDA3C-CA94-6D70-8341-1B1C2D218DD3}"/>
              </a:ext>
            </a:extLst>
          </p:cNvPr>
          <p:cNvSpPr txBox="1"/>
          <p:nvPr/>
        </p:nvSpPr>
        <p:spPr>
          <a:xfrm>
            <a:off x="237932" y="1500321"/>
            <a:ext cx="519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Data Gathering + </a:t>
            </a:r>
            <a:r>
              <a:rPr lang="en-US" sz="2400" b="1" u="sng" dirty="0"/>
              <a:t>Data Sharing!</a:t>
            </a:r>
            <a:endParaRPr lang="en-US" b="1" u="sn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F475CE-047E-8E5B-D9D4-2C743C5F9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" y="1590576"/>
            <a:ext cx="12192000" cy="502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49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0A329-3563-E415-FD4C-6B3B26E94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BB0644-1729-6A6A-85FA-C0506C2F6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12192000" cy="9238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626078-0C18-F637-BE51-B27AA7AD7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1" y="353985"/>
            <a:ext cx="4045158" cy="3619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F865B3-B2B9-B351-0B71-D7C4939FEF75}"/>
              </a:ext>
            </a:extLst>
          </p:cNvPr>
          <p:cNvSpPr txBox="1"/>
          <p:nvPr/>
        </p:nvSpPr>
        <p:spPr>
          <a:xfrm>
            <a:off x="237931" y="932521"/>
            <a:ext cx="8603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Non-compliant WPM and how best to present the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3F9AC3-6006-2268-109E-8EF760F73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01" y="1394186"/>
            <a:ext cx="11403084" cy="543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21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182F9-761A-A008-32B1-3B9F7B6EB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B511B5-6479-5A79-DE7A-05C6DC519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12192000" cy="9238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CCB663-8F8F-69BC-4A21-802628320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1" y="353985"/>
            <a:ext cx="4045158" cy="361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EB1B2C-EEC5-602A-2E1E-9B4312D22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9835"/>
            <a:ext cx="12192000" cy="47497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6EE381-0EB7-0DC3-35A2-664968D74EA6}"/>
              </a:ext>
            </a:extLst>
          </p:cNvPr>
          <p:cNvSpPr txBox="1"/>
          <p:nvPr/>
        </p:nvSpPr>
        <p:spPr>
          <a:xfrm>
            <a:off x="237931" y="932521"/>
            <a:ext cx="8603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Non-compliant WPM and how best to present the data</a:t>
            </a:r>
          </a:p>
        </p:txBody>
      </p:sp>
    </p:spTree>
    <p:extLst>
      <p:ext uri="{BB962C8B-B14F-4D97-AF65-F5344CB8AC3E}">
        <p14:creationId xmlns:p14="http://schemas.microsoft.com/office/powerpoint/2010/main" val="1120572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11057-4887-B5C0-E2F8-67457C9C2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D040EC-DA6E-2B86-91E1-9F1924459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12192000" cy="9238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C078B6-AFF2-8BDE-7F8C-9F03E46DD7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1" y="353985"/>
            <a:ext cx="4045158" cy="3619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50E3DC-0FF4-1632-3BDD-86A3990BB02A}"/>
              </a:ext>
            </a:extLst>
          </p:cNvPr>
          <p:cNvSpPr txBox="1"/>
          <p:nvPr/>
        </p:nvSpPr>
        <p:spPr>
          <a:xfrm>
            <a:off x="237931" y="932521"/>
            <a:ext cx="10601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Smarter Biosecurity, Stronger Trade: How data can drive innovation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F0C5BF-0A47-3D6D-D357-FDAF8826FD2F}"/>
              </a:ext>
            </a:extLst>
          </p:cNvPr>
          <p:cNvSpPr txBox="1"/>
          <p:nvPr/>
        </p:nvSpPr>
        <p:spPr>
          <a:xfrm>
            <a:off x="237931" y="2149019"/>
            <a:ext cx="580726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Hybrid-Risk Based Sampling: </a:t>
            </a:r>
            <a:r>
              <a:rPr lang="en-US" sz="2000" dirty="0"/>
              <a:t>Voluntary certification (SENASICA, NWPCA, APHIS) streamlined clearance. </a:t>
            </a:r>
          </a:p>
          <a:p>
            <a:endParaRPr lang="en-US" sz="2000" dirty="0"/>
          </a:p>
          <a:p>
            <a:r>
              <a:rPr lang="en-US" sz="2000" b="1" dirty="0"/>
              <a:t>Smarter Inspection: </a:t>
            </a:r>
            <a:r>
              <a:rPr lang="en-US" sz="2000" dirty="0"/>
              <a:t>Tiered, data-driven sampling </a:t>
            </a:r>
            <a:r>
              <a:rPr lang="en-US" sz="2000" b="1" dirty="0"/>
              <a:t>targets high-risk shipments </a:t>
            </a:r>
            <a:r>
              <a:rPr lang="en-US" sz="2000" dirty="0"/>
              <a:t>while </a:t>
            </a:r>
            <a:r>
              <a:rPr lang="en-US" sz="2000" b="1" dirty="0"/>
              <a:t>rewarding</a:t>
            </a:r>
            <a:r>
              <a:rPr lang="en-US" sz="2000" dirty="0"/>
              <a:t> compliant shipments. </a:t>
            </a:r>
          </a:p>
          <a:p>
            <a:endParaRPr lang="en-US" sz="2000" dirty="0"/>
          </a:p>
          <a:p>
            <a:r>
              <a:rPr lang="en-US" sz="2000" b="1" dirty="0"/>
              <a:t>Unified Enforcement: </a:t>
            </a:r>
            <a:r>
              <a:rPr lang="en-US" sz="2000" dirty="0"/>
              <a:t>Real-time data sharing between NAPPO, CBP, and industry partners ensures coordinated action. </a:t>
            </a:r>
          </a:p>
          <a:p>
            <a:endParaRPr lang="en-US" sz="2000" dirty="0"/>
          </a:p>
          <a:p>
            <a:r>
              <a:rPr lang="en-US" sz="2000" b="1" dirty="0"/>
              <a:t>Trade Facilitation &amp; Efficiency: </a:t>
            </a:r>
            <a:r>
              <a:rPr lang="en-US" sz="2000" dirty="0"/>
              <a:t>Trusted suppliers benefit from faster border processing, reduced delays, and predictable logistics.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E520AD-9589-2177-584D-5FA2E96BAF6F}"/>
              </a:ext>
            </a:extLst>
          </p:cNvPr>
          <p:cNvSpPr txBox="1"/>
          <p:nvPr/>
        </p:nvSpPr>
        <p:spPr>
          <a:xfrm>
            <a:off x="237932" y="1402881"/>
            <a:ext cx="9461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When you know there is a problem you should seek to have solutions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FD1747-0000-AECA-9704-68F147B2FD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24682" y="3639244"/>
            <a:ext cx="4062631" cy="270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58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E2D96-F72D-9C2D-6D56-5764EABC6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9A186E-FE86-2A66-3410-AED794D5C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12192000" cy="9238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AF8500-55FD-85F4-7EE6-C4EF48BED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1" y="353985"/>
            <a:ext cx="4045158" cy="3619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306244-4158-DC86-CD3F-92D910C4C02C}"/>
              </a:ext>
            </a:extLst>
          </p:cNvPr>
          <p:cNvSpPr txBox="1"/>
          <p:nvPr/>
        </p:nvSpPr>
        <p:spPr>
          <a:xfrm>
            <a:off x="783772" y="1959294"/>
            <a:ext cx="39375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Bug</a:t>
            </a:r>
            <a:r>
              <a:rPr lang="en-US" dirty="0"/>
              <a:t>: 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/>
              <a:t>An insect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/>
              <a:t>An error/mistake in computer code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/>
              <a:t>I hidden device used for surveillance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C5535C-8DC0-824C-FE14-A728E87099FE}"/>
              </a:ext>
            </a:extLst>
          </p:cNvPr>
          <p:cNvSpPr txBox="1"/>
          <p:nvPr/>
        </p:nvSpPr>
        <p:spPr>
          <a:xfrm>
            <a:off x="783772" y="3545842"/>
            <a:ext cx="39375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Cookie</a:t>
            </a:r>
            <a:r>
              <a:rPr lang="en-US" dirty="0"/>
              <a:t>: 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/>
              <a:t>A small data file used to track a user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/>
              <a:t>A sweet baked treat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/>
              <a:t>Other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7A80B5-A0C3-0133-54E1-F5AD4D7FE4C3}"/>
              </a:ext>
            </a:extLst>
          </p:cNvPr>
          <p:cNvSpPr txBox="1"/>
          <p:nvPr/>
        </p:nvSpPr>
        <p:spPr>
          <a:xfrm>
            <a:off x="783772" y="4933858"/>
            <a:ext cx="393751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Cloud</a:t>
            </a:r>
            <a:r>
              <a:rPr lang="en-US" dirty="0"/>
              <a:t>: 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/>
              <a:t>Visible mass of water droplets in the atmosphere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/>
              <a:t>A term for something vague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/>
              <a:t>A network of remote servers for storing and processing 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87A0C2-8ADC-8461-5A07-26DE77769E5A}"/>
              </a:ext>
            </a:extLst>
          </p:cNvPr>
          <p:cNvSpPr txBox="1"/>
          <p:nvPr/>
        </p:nvSpPr>
        <p:spPr>
          <a:xfrm>
            <a:off x="251927" y="1046979"/>
            <a:ext cx="9022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Select the correct answer: </a:t>
            </a:r>
            <a:r>
              <a:rPr lang="en-US" sz="2400" b="1" u="sng" dirty="0"/>
              <a:t>Yes</a:t>
            </a:r>
            <a:r>
              <a:rPr lang="en-US" sz="2400" b="1" dirty="0"/>
              <a:t>, there is a correct answer</a:t>
            </a:r>
          </a:p>
        </p:txBody>
      </p:sp>
    </p:spTree>
    <p:extLst>
      <p:ext uri="{BB962C8B-B14F-4D97-AF65-F5344CB8AC3E}">
        <p14:creationId xmlns:p14="http://schemas.microsoft.com/office/powerpoint/2010/main" val="4009307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F9EB8-69AF-C22F-80A9-A45D36F40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6669E6-EF33-6260-1DC7-A7B65A81D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12192000" cy="9238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73A10D-CCC8-05B0-B946-EE8358401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1" y="353985"/>
            <a:ext cx="4045158" cy="3619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7E04C7-9D9A-DE5F-DEEE-2069330061DC}"/>
              </a:ext>
            </a:extLst>
          </p:cNvPr>
          <p:cNvSpPr txBox="1"/>
          <p:nvPr/>
        </p:nvSpPr>
        <p:spPr>
          <a:xfrm>
            <a:off x="237932" y="932521"/>
            <a:ext cx="6303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When you know there is a problem you should seek to have solutions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C3FD21-953B-C3FD-36D2-987EB7C87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88855"/>
            <a:ext cx="12192000" cy="31567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4A29F0-C641-4381-78E0-154A4AA3126A}"/>
              </a:ext>
            </a:extLst>
          </p:cNvPr>
          <p:cNvSpPr txBox="1"/>
          <p:nvPr/>
        </p:nvSpPr>
        <p:spPr>
          <a:xfrm>
            <a:off x="3349171" y="1910688"/>
            <a:ext cx="5493657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Shredder + Hammermill – mobile machine of destruction</a:t>
            </a:r>
          </a:p>
        </p:txBody>
      </p:sp>
    </p:spTree>
    <p:extLst>
      <p:ext uri="{BB962C8B-B14F-4D97-AF65-F5344CB8AC3E}">
        <p14:creationId xmlns:p14="http://schemas.microsoft.com/office/powerpoint/2010/main" val="3303496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FCA6F-E63F-7040-4E6B-73650007F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DCF4E7-3DBD-0459-0E81-37E2F73AC8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12192000" cy="9238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0B423E-0E3C-6E84-4A48-F12C3A1BB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1" y="353985"/>
            <a:ext cx="4045158" cy="3619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444282-611D-BEC4-07C3-AE183168D521}"/>
              </a:ext>
            </a:extLst>
          </p:cNvPr>
          <p:cNvSpPr/>
          <p:nvPr/>
        </p:nvSpPr>
        <p:spPr>
          <a:xfrm>
            <a:off x="2510579" y="1166327"/>
            <a:ext cx="4032280" cy="5655213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5D5729-2BE7-4D5B-B4AA-7C672A84C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415" y="1825553"/>
            <a:ext cx="1767919" cy="45019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EA794E-9F52-FC29-718D-D9B6E880B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7892" y="1825553"/>
            <a:ext cx="2840007" cy="4501909"/>
          </a:xfrm>
          <a:prstGeom prst="rect">
            <a:avLst/>
          </a:prstGeom>
        </p:spPr>
      </p:pic>
      <p:pic>
        <p:nvPicPr>
          <p:cNvPr id="10" name="Picture 9" descr="Clouds in the sky">
            <a:extLst>
              <a:ext uri="{FF2B5EF4-FFF2-40B4-BE49-F238E27FC236}">
                <a16:creationId xmlns:a16="http://schemas.microsoft.com/office/drawing/2014/main" id="{BBC164AC-12AC-F9DC-79BD-0078ECAB55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4484" t="29862" r="21806" b="13014"/>
          <a:stretch/>
        </p:blipFill>
        <p:spPr>
          <a:xfrm>
            <a:off x="444101" y="1825553"/>
            <a:ext cx="1767919" cy="45481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2D3FAA-BC4F-53B8-D655-C13DE413F037}"/>
              </a:ext>
            </a:extLst>
          </p:cNvPr>
          <p:cNvSpPr txBox="1"/>
          <p:nvPr/>
        </p:nvSpPr>
        <p:spPr>
          <a:xfrm>
            <a:off x="2466680" y="3470713"/>
            <a:ext cx="4032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946286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B191F-42BD-350D-D748-2CDBBCB1B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27AF69-292F-9103-352D-A82506D6C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12192000" cy="9238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55EFA1-8FAD-9066-A530-7F852B427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1" y="353985"/>
            <a:ext cx="4045158" cy="3619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944741-B01D-1C9D-B64B-6C3743525E40}"/>
              </a:ext>
            </a:extLst>
          </p:cNvPr>
          <p:cNvSpPr txBox="1"/>
          <p:nvPr/>
        </p:nvSpPr>
        <p:spPr>
          <a:xfrm>
            <a:off x="783772" y="1959294"/>
            <a:ext cx="39375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Bug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: 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An insect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An error/mistake in computer code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 hidden device used for surveillance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4AF1BC-9D68-5ACD-D3EA-1010C818DBEB}"/>
              </a:ext>
            </a:extLst>
          </p:cNvPr>
          <p:cNvSpPr txBox="1"/>
          <p:nvPr/>
        </p:nvSpPr>
        <p:spPr>
          <a:xfrm>
            <a:off x="783772" y="3545842"/>
            <a:ext cx="39375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Cookie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: 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 small data file used to track a user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 sweet baked treat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Other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4FEFE4-5278-FEFE-F9E8-DE9BF51AA83D}"/>
              </a:ext>
            </a:extLst>
          </p:cNvPr>
          <p:cNvSpPr txBox="1"/>
          <p:nvPr/>
        </p:nvSpPr>
        <p:spPr>
          <a:xfrm>
            <a:off x="783772" y="4933858"/>
            <a:ext cx="393751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Cloud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: 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Visible mass of water droplets in the atmosphere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 term for something vague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 network of remote servers for storing and processing 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ABDB41-3245-DAFC-55A7-706753D79FBF}"/>
              </a:ext>
            </a:extLst>
          </p:cNvPr>
          <p:cNvSpPr txBox="1"/>
          <p:nvPr/>
        </p:nvSpPr>
        <p:spPr>
          <a:xfrm>
            <a:off x="7305870" y="1834830"/>
            <a:ext cx="393751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Band</a:t>
            </a:r>
            <a:r>
              <a:rPr lang="en-US" dirty="0"/>
              <a:t>: 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/>
              <a:t>A musical group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/>
              <a:t>A range of frequencies used in communications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/>
              <a:t>A ring often wore on the finger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E35602-414C-7D33-A4A7-8CD000420A2D}"/>
              </a:ext>
            </a:extLst>
          </p:cNvPr>
          <p:cNvSpPr txBox="1"/>
          <p:nvPr/>
        </p:nvSpPr>
        <p:spPr>
          <a:xfrm>
            <a:off x="251927" y="1046979"/>
            <a:ext cx="9022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Select the correct answer: Yes, there is a correct answer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3B0F52-DFC3-09D6-48A1-9BBE5CD70911}"/>
              </a:ext>
            </a:extLst>
          </p:cNvPr>
          <p:cNvSpPr txBox="1"/>
          <p:nvPr/>
        </p:nvSpPr>
        <p:spPr>
          <a:xfrm>
            <a:off x="7305870" y="3545842"/>
            <a:ext cx="39375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Kernal</a:t>
            </a:r>
            <a:r>
              <a:rPr lang="en-US" dirty="0"/>
              <a:t>: 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/>
              <a:t>A single seed or grain of a plant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/>
              <a:t>The core of an operating system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/>
              <a:t>A function used in machine learning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781D11-904D-8677-C6D2-CAF95D06A2F0}"/>
              </a:ext>
            </a:extLst>
          </p:cNvPr>
          <p:cNvSpPr txBox="1"/>
          <p:nvPr/>
        </p:nvSpPr>
        <p:spPr>
          <a:xfrm>
            <a:off x="7305870" y="5072357"/>
            <a:ext cx="393751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Port</a:t>
            </a:r>
            <a:r>
              <a:rPr lang="en-US" dirty="0"/>
              <a:t>: 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/>
              <a:t>A place where ships doc to load/unload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/>
              <a:t>A type of wine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/>
              <a:t>A connection point for data transfer</a:t>
            </a:r>
          </a:p>
        </p:txBody>
      </p:sp>
    </p:spTree>
    <p:extLst>
      <p:ext uri="{BB962C8B-B14F-4D97-AF65-F5344CB8AC3E}">
        <p14:creationId xmlns:p14="http://schemas.microsoft.com/office/powerpoint/2010/main" val="377681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5E5EE-AA9C-6C9A-6AD9-89E828094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944775-FDBD-C0DF-5DDF-A6DBF0B65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12192000" cy="9238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B17866-E173-B71C-70EA-6BED7E5C4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1" y="353985"/>
            <a:ext cx="4045158" cy="3619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7DB05E-1CFD-EFF4-E157-EAAE1065900C}"/>
              </a:ext>
            </a:extLst>
          </p:cNvPr>
          <p:cNvSpPr txBox="1"/>
          <p:nvPr/>
        </p:nvSpPr>
        <p:spPr>
          <a:xfrm>
            <a:off x="783772" y="1959294"/>
            <a:ext cx="39375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Bug</a:t>
            </a:r>
            <a:r>
              <a:rPr lang="en-US" dirty="0"/>
              <a:t>: 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An insect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An error/mistake in computer code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 hidden device used for surveillance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C22518-FC77-0F59-8A86-B913EF546580}"/>
              </a:ext>
            </a:extLst>
          </p:cNvPr>
          <p:cNvSpPr txBox="1"/>
          <p:nvPr/>
        </p:nvSpPr>
        <p:spPr>
          <a:xfrm>
            <a:off x="783772" y="3545842"/>
            <a:ext cx="39375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Cookie</a:t>
            </a:r>
            <a:r>
              <a:rPr lang="en-US" dirty="0"/>
              <a:t>: 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 small data file used to track a user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 sweet baked treat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Other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3EA2AD-6559-B643-E8F1-7EE7C68B3089}"/>
              </a:ext>
            </a:extLst>
          </p:cNvPr>
          <p:cNvSpPr txBox="1"/>
          <p:nvPr/>
        </p:nvSpPr>
        <p:spPr>
          <a:xfrm>
            <a:off x="783772" y="4933858"/>
            <a:ext cx="393751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Cloud</a:t>
            </a:r>
            <a:r>
              <a:rPr lang="en-US" dirty="0"/>
              <a:t>: 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Visible mass of water droplets in the atmosphere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 term for something vague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 network of remote servers for storing and processing 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F19DFA-6C52-0005-51C5-B14CFFFA9D4B}"/>
              </a:ext>
            </a:extLst>
          </p:cNvPr>
          <p:cNvSpPr txBox="1"/>
          <p:nvPr/>
        </p:nvSpPr>
        <p:spPr>
          <a:xfrm>
            <a:off x="7305870" y="1834830"/>
            <a:ext cx="393751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Band</a:t>
            </a:r>
            <a:r>
              <a:rPr lang="en-US" dirty="0"/>
              <a:t>: 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 musical group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 range of frequencies used in communications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 ring often wore on the finger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12D199-34F7-9ED1-CE75-2FC6570B059C}"/>
              </a:ext>
            </a:extLst>
          </p:cNvPr>
          <p:cNvSpPr txBox="1"/>
          <p:nvPr/>
        </p:nvSpPr>
        <p:spPr>
          <a:xfrm>
            <a:off x="251927" y="1046979"/>
            <a:ext cx="9022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CORRECT ANSWERS: </a:t>
            </a:r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</a:rPr>
              <a:t>Green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46136D-7827-6F8A-2740-99DC2E43AAA8}"/>
              </a:ext>
            </a:extLst>
          </p:cNvPr>
          <p:cNvSpPr txBox="1"/>
          <p:nvPr/>
        </p:nvSpPr>
        <p:spPr>
          <a:xfrm>
            <a:off x="7305870" y="3545842"/>
            <a:ext cx="39375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Kernal</a:t>
            </a:r>
            <a:r>
              <a:rPr lang="en-US" dirty="0"/>
              <a:t>: 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 single seed or grain of a plant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The core of an operating system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 function used in machine learning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07CA0-3B45-5F26-8C1F-24396D5201A9}"/>
              </a:ext>
            </a:extLst>
          </p:cNvPr>
          <p:cNvSpPr txBox="1"/>
          <p:nvPr/>
        </p:nvSpPr>
        <p:spPr>
          <a:xfrm>
            <a:off x="7305870" y="5072357"/>
            <a:ext cx="393751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Port</a:t>
            </a:r>
            <a:r>
              <a:rPr lang="en-US" dirty="0"/>
              <a:t>: 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 place where ships doc to load/unload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 type of wine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 connection point for data transfer</a:t>
            </a:r>
          </a:p>
        </p:txBody>
      </p:sp>
    </p:spTree>
    <p:extLst>
      <p:ext uri="{BB962C8B-B14F-4D97-AF65-F5344CB8AC3E}">
        <p14:creationId xmlns:p14="http://schemas.microsoft.com/office/powerpoint/2010/main" val="2374249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E0B11-13AF-AA94-3594-ED192DCF2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F9135E-3101-7856-C582-E58C9008C4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12192000" cy="9238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57664D-DC8B-B0C6-5202-4557D9D39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1" y="353985"/>
            <a:ext cx="4045158" cy="3619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A2EAB82-59EF-6DFD-AFF6-4350E8FD91DA}"/>
              </a:ext>
            </a:extLst>
          </p:cNvPr>
          <p:cNvSpPr txBox="1"/>
          <p:nvPr/>
        </p:nvSpPr>
        <p:spPr>
          <a:xfrm>
            <a:off x="251926" y="1046979"/>
            <a:ext cx="11940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Terminology matters</a:t>
            </a:r>
            <a:r>
              <a:rPr lang="en-US" sz="2800" b="1" dirty="0"/>
              <a:t>: </a:t>
            </a:r>
            <a:r>
              <a:rPr lang="en-US" sz="2800" dirty="0"/>
              <a:t>If data cannot be clearly defined, does it retain any meaningful value for regulatory decision-making?</a:t>
            </a:r>
          </a:p>
        </p:txBody>
      </p:sp>
    </p:spTree>
    <p:extLst>
      <p:ext uri="{BB962C8B-B14F-4D97-AF65-F5344CB8AC3E}">
        <p14:creationId xmlns:p14="http://schemas.microsoft.com/office/powerpoint/2010/main" val="1960331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0B223-0C12-F8C2-1E7C-25E0EBA03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67C659-B3EF-650D-6E26-D7F0662E2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12192000" cy="9238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4DCA34-6D76-E19A-9D8A-74583A608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1" y="353985"/>
            <a:ext cx="4045158" cy="3619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E943E61-0A1E-90FE-1DF5-6C63F9F23DA9}"/>
              </a:ext>
            </a:extLst>
          </p:cNvPr>
          <p:cNvSpPr txBox="1"/>
          <p:nvPr/>
        </p:nvSpPr>
        <p:spPr>
          <a:xfrm>
            <a:off x="251926" y="1046979"/>
            <a:ext cx="11940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Terminology matters</a:t>
            </a:r>
            <a:r>
              <a:rPr lang="en-US" sz="2800" b="1" dirty="0"/>
              <a:t>: </a:t>
            </a:r>
            <a:r>
              <a:rPr lang="en-US" sz="2800" dirty="0"/>
              <a:t>If data cannot be clearly defined, does it retain any meaningful value for regulatory decision-making?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EA6C8F-7590-7EF3-91C4-20C724994E4F}"/>
              </a:ext>
            </a:extLst>
          </p:cNvPr>
          <p:cNvSpPr txBox="1"/>
          <p:nvPr/>
        </p:nvSpPr>
        <p:spPr>
          <a:xfrm>
            <a:off x="1127290" y="2269028"/>
            <a:ext cx="3851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Do not make decisions in a bubble</a:t>
            </a:r>
          </a:p>
        </p:txBody>
      </p:sp>
      <p:pic>
        <p:nvPicPr>
          <p:cNvPr id="8" name="Picture 7" descr="A picture containing text, book&#10;&#10;AI-generated content may be incorrect.">
            <a:extLst>
              <a:ext uri="{FF2B5EF4-FFF2-40B4-BE49-F238E27FC236}">
                <a16:creationId xmlns:a16="http://schemas.microsoft.com/office/drawing/2014/main" id="{47BB8EA8-C652-6274-65B6-ADEA9D642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737" y="2779355"/>
            <a:ext cx="2678780" cy="40181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B8D643-BEE5-093C-4A6C-0EE0EFBACB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0580" y="2773208"/>
            <a:ext cx="2877683" cy="40243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5C61F0-1CEB-EC6B-0430-24C7C01BCFFD}"/>
              </a:ext>
            </a:extLst>
          </p:cNvPr>
          <p:cNvSpPr txBox="1"/>
          <p:nvPr/>
        </p:nvSpPr>
        <p:spPr>
          <a:xfrm>
            <a:off x="7113584" y="2269028"/>
            <a:ext cx="3851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Seek input from those in the know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A339E5-C26A-D4FF-01EE-5C1951CB94DB}"/>
              </a:ext>
            </a:extLst>
          </p:cNvPr>
          <p:cNvCxnSpPr>
            <a:cxnSpLocks/>
          </p:cNvCxnSpPr>
          <p:nvPr/>
        </p:nvCxnSpPr>
        <p:spPr>
          <a:xfrm>
            <a:off x="6055954" y="2836642"/>
            <a:ext cx="40046" cy="396088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403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EE5DA-2E3B-CD57-1ACB-2A3CA6BEC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6FF16C-DD9D-4A51-E190-E0185D288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12192000" cy="9238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40E404-ABD0-F02C-81E4-47CF8C348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1" y="353985"/>
            <a:ext cx="4045158" cy="3619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601CF04-C076-251A-0D9D-B5931879FD9F}"/>
              </a:ext>
            </a:extLst>
          </p:cNvPr>
          <p:cNvSpPr txBox="1"/>
          <p:nvPr/>
        </p:nvSpPr>
        <p:spPr>
          <a:xfrm>
            <a:off x="251927" y="1046979"/>
            <a:ext cx="9244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Empowering Industry Partners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0E19F82-7E10-8B8C-64B2-55BF1A0529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640153"/>
              </p:ext>
            </p:extLst>
          </p:nvPr>
        </p:nvGraphicFramePr>
        <p:xfrm>
          <a:off x="4091470" y="2436487"/>
          <a:ext cx="2769548" cy="3789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9548">
                  <a:extLst>
                    <a:ext uri="{9D8B030D-6E8A-4147-A177-3AD203B41FA5}">
                      <a16:colId xmlns:a16="http://schemas.microsoft.com/office/drawing/2014/main" val="29874478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WPM Definition Updates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9361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Wood Packaging Material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631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Dunnage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5027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Container Dunnage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514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Breakbulk Dunnage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902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Crate, Case (box)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008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Pallet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119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Bracing, packing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828119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Spool (reel), drum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40590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0EA61AB-3C4D-D6BE-B771-2AC4904744F8}"/>
              </a:ext>
            </a:extLst>
          </p:cNvPr>
          <p:cNvSpPr txBox="1"/>
          <p:nvPr/>
        </p:nvSpPr>
        <p:spPr>
          <a:xfrm>
            <a:off x="251927" y="1467760"/>
            <a:ext cx="45780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Tools for Smarter Trade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F9DC5A-4B3C-D65B-8DB5-7B02F1516AFA}"/>
              </a:ext>
            </a:extLst>
          </p:cNvPr>
          <p:cNvSpPr txBox="1"/>
          <p:nvPr/>
        </p:nvSpPr>
        <p:spPr>
          <a:xfrm>
            <a:off x="251927" y="2124884"/>
            <a:ext cx="3490014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cs typeface="Arial"/>
              </a:rPr>
              <a:t>Better data definitions by listening: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Arial"/>
              </a:rPr>
              <a:t>The Nature Conservancy, NWPCA, Clipper Americas, UTC Overseas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Arial"/>
              </a:rPr>
              <a:t>Standardized our terminology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Arial"/>
              </a:rPr>
              <a:t>Update our data collection metrics for non-compliant WPM</a:t>
            </a:r>
          </a:p>
          <a:p>
            <a:pPr marL="285750" indent="-285750">
              <a:buFont typeface="Arial"/>
              <a:buChar char="•"/>
            </a:pPr>
            <a:endParaRPr lang="en-US" dirty="0"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8078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E0B8C-56E2-B55B-01BA-1EB9AC8DE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4B2C61-75BF-D324-0697-4FF9BDDE9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12192000" cy="9238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966336-269C-EBB7-7717-F0CF1A219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1" y="353985"/>
            <a:ext cx="4045158" cy="3619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2765AC0-4476-76BB-6593-F72C10364144}"/>
              </a:ext>
            </a:extLst>
          </p:cNvPr>
          <p:cNvSpPr txBox="1"/>
          <p:nvPr/>
        </p:nvSpPr>
        <p:spPr>
          <a:xfrm>
            <a:off x="251927" y="1046979"/>
            <a:ext cx="9244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Empowering Industry Partners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F46C3E-17B5-B145-D9B4-4DDA0520E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8115" y="1085118"/>
            <a:ext cx="1056619" cy="1560915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95F6C06-9C2B-5145-F8F2-2A6FF7A74758}"/>
              </a:ext>
            </a:extLst>
          </p:cNvPr>
          <p:cNvGraphicFramePr>
            <a:graphicFrameLocks noGrp="1"/>
          </p:cNvGraphicFramePr>
          <p:nvPr/>
        </p:nvGraphicFramePr>
        <p:xfrm>
          <a:off x="4091470" y="2436487"/>
          <a:ext cx="2769548" cy="3789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9548">
                  <a:extLst>
                    <a:ext uri="{9D8B030D-6E8A-4147-A177-3AD203B41FA5}">
                      <a16:colId xmlns:a16="http://schemas.microsoft.com/office/drawing/2014/main" val="29874478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WPM Definition Updates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9361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Wood Packaging Material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631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Dunnage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5027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Container Dunnage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514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Breakbulk Dunnage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902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Crate, Case (box)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008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Pallet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119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Bracing, packing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828119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Spool (reel), drum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40590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2B3FE43-B931-3331-32C5-58529950389F}"/>
              </a:ext>
            </a:extLst>
          </p:cNvPr>
          <p:cNvSpPr txBox="1"/>
          <p:nvPr/>
        </p:nvSpPr>
        <p:spPr>
          <a:xfrm>
            <a:off x="251927" y="1467760"/>
            <a:ext cx="45780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Tools for Smarter Trade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BAF578-6841-238C-FE10-1A9C90F392AD}"/>
              </a:ext>
            </a:extLst>
          </p:cNvPr>
          <p:cNvSpPr txBox="1"/>
          <p:nvPr/>
        </p:nvSpPr>
        <p:spPr>
          <a:xfrm>
            <a:off x="251927" y="2124884"/>
            <a:ext cx="3490014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cs typeface="Arial"/>
              </a:rPr>
              <a:t>Better data definitions by listening: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cs typeface="Arial"/>
              </a:rPr>
              <a:t>The Nature Conservancy, NWPCA, Clipper Americas, UTC Overseas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cs typeface="Arial"/>
              </a:rPr>
              <a:t>Standardized our terminology</a:t>
            </a:r>
          </a:p>
          <a:p>
            <a:pPr marL="285750" indent="-285750">
              <a:buFont typeface="Arial"/>
              <a:buChar char="•"/>
            </a:pPr>
            <a:r>
              <a:rPr lang="en-US" b="1" dirty="0">
                <a:cs typeface="Arial"/>
              </a:rPr>
              <a:t>Update our data collection metrics (customs officials) for non-compliant WPM</a:t>
            </a:r>
          </a:p>
          <a:p>
            <a:pPr marL="285750" indent="-285750">
              <a:buFont typeface="Arial"/>
              <a:buChar char="•"/>
            </a:pPr>
            <a:endParaRPr lang="en-US" dirty="0">
              <a:cs typeface="Arial"/>
            </a:endParaRPr>
          </a:p>
          <a:p>
            <a:r>
              <a:rPr lang="en-US" sz="2400" b="1" dirty="0">
                <a:cs typeface="Arial"/>
              </a:rPr>
              <a:t>Future work: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Arial"/>
              </a:rPr>
              <a:t>Work with NAPPO (regional plant protection organizations) to adopt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Arial"/>
              </a:rPr>
              <a:t>Proof of concept for global adoption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F63A9A7-C7E6-8411-7752-4B3499007F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455737"/>
              </p:ext>
            </p:extLst>
          </p:nvPr>
        </p:nvGraphicFramePr>
        <p:xfrm>
          <a:off x="8104616" y="2807326"/>
          <a:ext cx="3008860" cy="3418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8860">
                  <a:extLst>
                    <a:ext uri="{9D8B030D-6E8A-4147-A177-3AD203B41FA5}">
                      <a16:colId xmlns:a16="http://schemas.microsoft.com/office/drawing/2014/main" val="29874478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WPM Data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Categories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361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Pallet/Skid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477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Container Dunnage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631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Breakbulk Dunnage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5027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Spool/Drum/Reel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514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Crate/Box/Case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902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Crate, Case (box)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008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Other Regulated WPM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1192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3386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FFC42-D4AB-1595-D3CD-6F21C3CBA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01446B-2471-6F04-77E7-6578A26B3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12192000" cy="9238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F75904-0973-75B7-76A8-99B999D20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1" y="353985"/>
            <a:ext cx="4045158" cy="3619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F84911-DFE4-0D67-BC08-CAA107E1C957}"/>
              </a:ext>
            </a:extLst>
          </p:cNvPr>
          <p:cNvSpPr txBox="1"/>
          <p:nvPr/>
        </p:nvSpPr>
        <p:spPr>
          <a:xfrm>
            <a:off x="251927" y="1046979"/>
            <a:ext cx="9244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ACIR: Info instantly, digitally delivered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CBF843-88DB-EA24-D03C-6E4DC5E3D376}"/>
              </a:ext>
            </a:extLst>
          </p:cNvPr>
          <p:cNvSpPr txBox="1"/>
          <p:nvPr/>
        </p:nvSpPr>
        <p:spPr>
          <a:xfrm>
            <a:off x="271701" y="1457806"/>
            <a:ext cx="45948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Agricultural Commodity Import Requirements (ACIR)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216595-7DBB-03F1-CD4D-1F9E2F0CA7FF}"/>
              </a:ext>
            </a:extLst>
          </p:cNvPr>
          <p:cNvSpPr txBox="1"/>
          <p:nvPr/>
        </p:nvSpPr>
        <p:spPr>
          <a:xfrm>
            <a:off x="271701" y="2410644"/>
            <a:ext cx="411617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What ACIR (system of record) Offers: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System of record (accountability)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Centralized Database</a:t>
            </a:r>
            <a:r>
              <a:rPr lang="en-US" sz="1600" dirty="0"/>
              <a:t> for import requirements across plant and agricultural commodities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Definitions &amp; Regulatory Guidance</a:t>
            </a:r>
            <a:r>
              <a:rPr lang="en-US" sz="2000" dirty="0"/>
              <a:t> by commodity type, country of origin, and process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Real-Time Updates</a:t>
            </a:r>
            <a:r>
              <a:rPr lang="en-US" sz="1600" dirty="0"/>
              <a:t> on approved facilities and treatment protocols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Integrated Search Tool</a:t>
            </a:r>
            <a:r>
              <a:rPr lang="en-US" sz="1600" dirty="0"/>
              <a:t> for streamlined access to admissibility criteria</a:t>
            </a:r>
          </a:p>
        </p:txBody>
      </p:sp>
      <p:pic>
        <p:nvPicPr>
          <p:cNvPr id="10" name="Picture 9">
            <a:hlinkClick r:id="rId3"/>
            <a:extLst>
              <a:ext uri="{FF2B5EF4-FFF2-40B4-BE49-F238E27FC236}">
                <a16:creationId xmlns:a16="http://schemas.microsoft.com/office/drawing/2014/main" id="{DB4FB58F-45D9-A39F-5330-5968E68B4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847" y="1167119"/>
            <a:ext cx="5302515" cy="53050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37C707C4-0CA7-1808-D4E2-47F674D65B69}"/>
              </a:ext>
            </a:extLst>
          </p:cNvPr>
          <p:cNvSpPr/>
          <p:nvPr/>
        </p:nvSpPr>
        <p:spPr>
          <a:xfrm rot="14049602">
            <a:off x="10516880" y="1904672"/>
            <a:ext cx="1077202" cy="398929"/>
          </a:xfrm>
          <a:prstGeom prst="rightArrow">
            <a:avLst/>
          </a:prstGeom>
          <a:solidFill>
            <a:srgbClr val="00B050"/>
          </a:solidFill>
          <a:ln w="28575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781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1d07005-8444-42b2-a841-576e386ff06a">
      <Terms xmlns="http://schemas.microsoft.com/office/infopath/2007/PartnerControls"/>
    </lcf76f155ced4ddcb4097134ff3c332f>
    <TaxCatchAll xmlns="826fa057-fb92-41d3-a05d-69389c14cff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DFBDAA08241146B46D0B1640CC890F" ma:contentTypeVersion="19" ma:contentTypeDescription="Create a new document." ma:contentTypeScope="" ma:versionID="59bff8a0fa15e84811eb26df86f894a4">
  <xsd:schema xmlns:xsd="http://www.w3.org/2001/XMLSchema" xmlns:xs="http://www.w3.org/2001/XMLSchema" xmlns:p="http://schemas.microsoft.com/office/2006/metadata/properties" xmlns:ns2="51d07005-8444-42b2-a841-576e386ff06a" xmlns:ns3="826fa057-fb92-41d3-a05d-69389c14cff1" targetNamespace="http://schemas.microsoft.com/office/2006/metadata/properties" ma:root="true" ma:fieldsID="547236e0e5e5ee95d534b2772b9cafca" ns2:_="" ns3:_="">
    <xsd:import namespace="51d07005-8444-42b2-a841-576e386ff06a"/>
    <xsd:import namespace="826fa057-fb92-41d3-a05d-69389c14cf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d07005-8444-42b2-a841-576e386ff0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d39854ef-6beb-4fd7-bc9b-c96434c7cf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6fa057-fb92-41d3-a05d-69389c14cff1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f99ac99f-5bc7-4e9e-b205-96276ba9976a}" ma:internalName="TaxCatchAll" ma:showField="CatchAllData" ma:web="826fa057-fb92-41d3-a05d-69389c14cf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3D3B97-32E4-456A-B42D-8E634AA65159}">
  <ds:schemaRefs>
    <ds:schemaRef ds:uri="http://purl.org/dc/dcmitype/"/>
    <ds:schemaRef ds:uri="http://purl.org/dc/terms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64449247-a285-4857-8286-36ea3913a356"/>
    <ds:schemaRef ds:uri="980ea506-7885-46e4-86c3-d038cd477ca5"/>
  </ds:schemaRefs>
</ds:datastoreItem>
</file>

<file path=customXml/itemProps2.xml><?xml version="1.0" encoding="utf-8"?>
<ds:datastoreItem xmlns:ds="http://schemas.openxmlformats.org/officeDocument/2006/customXml" ds:itemID="{39C7A190-8309-4BA7-89CF-BDACC834BFA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0FFAE6-43D6-46A4-A6DC-D9DFE50D6ACF}"/>
</file>

<file path=docProps/app.xml><?xml version="1.0" encoding="utf-8"?>
<Properties xmlns="http://schemas.openxmlformats.org/officeDocument/2006/extended-properties" xmlns:vt="http://schemas.openxmlformats.org/officeDocument/2006/docPropsVTypes">
  <TotalTime>2838</TotalTime>
  <Words>1186</Words>
  <Application>Microsoft Office PowerPoint</Application>
  <PresentationFormat>Widescreen</PresentationFormat>
  <Paragraphs>198</Paragraphs>
  <Slides>21</Slides>
  <Notes>7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Aptos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Curlett, Heather L - APHIS</dc:creator>
  <cp:lastModifiedBy>Daniels, Jon - MRP-APHIS</cp:lastModifiedBy>
  <cp:revision>7</cp:revision>
  <dcterms:created xsi:type="dcterms:W3CDTF">2021-03-03T14:23:58Z</dcterms:created>
  <dcterms:modified xsi:type="dcterms:W3CDTF">2025-10-15T12:27:42Z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0x01010080DFBDAA08241146B46D0B1640CC890F</vt:lpwstr>
  </property>
  <property fmtid="{D5CDD505-2E9C-101B-9397-08002B2CF9AE}" pid="3" name="MediaServiceImageTags">
    <vt:lpwstr/>
  </property>
</Properties>
</file>