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4"/>
  </p:sldMasterIdLst>
  <p:notesMasterIdLst>
    <p:notesMasterId r:id="rId13"/>
  </p:notesMasterIdLst>
  <p:sldIdLst>
    <p:sldId id="289" r:id="rId5"/>
    <p:sldId id="325" r:id="rId6"/>
    <p:sldId id="332" r:id="rId7"/>
    <p:sldId id="328" r:id="rId8"/>
    <p:sldId id="331" r:id="rId9"/>
    <p:sldId id="330" r:id="rId10"/>
    <p:sldId id="321" r:id="rId11"/>
    <p:sldId id="294" r:id="rId12"/>
  </p:sldIdLst>
  <p:sldSz cx="12192000" cy="6858000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omé Alcasio Rángel" initials="SAR" lastIdx="1" clrIdx="0">
    <p:extLst>
      <p:ext uri="{19B8F6BF-5375-455C-9EA6-DF929625EA0E}">
        <p15:presenceInfo xmlns:p15="http://schemas.microsoft.com/office/powerpoint/2012/main" userId="S-1-5-21-117519750-1767273756-3293838163-74949" providerId="AD"/>
      </p:ext>
    </p:extLst>
  </p:cmAuthor>
  <p:cmAuthor id="2" name="CNRF_2025" initials="GRiesgos" lastIdx="2" clrIdx="1">
    <p:extLst>
      <p:ext uri="{19B8F6BF-5375-455C-9EA6-DF929625EA0E}">
        <p15:presenceInfo xmlns:p15="http://schemas.microsoft.com/office/powerpoint/2012/main" userId="CNRF_202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819"/>
    <a:srgbClr val="B5A22D"/>
    <a:srgbClr val="4EA72E"/>
    <a:srgbClr val="F2F2F2"/>
    <a:srgbClr val="4653FD"/>
    <a:srgbClr val="836FF5"/>
    <a:srgbClr val="5DA715"/>
    <a:srgbClr val="0167A9"/>
    <a:srgbClr val="FFFFF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760"/>
  </p:normalViewPr>
  <p:slideViewPr>
    <p:cSldViewPr snapToGrid="0" snapToObjects="1">
      <p:cViewPr varScale="1">
        <p:scale>
          <a:sx n="115" d="100"/>
          <a:sy n="115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50445-7228-4AD0-AC69-52D37C57AB0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409E1DE-F5F4-4D43-BC60-B4211B77B69D}">
      <dgm:prSet phldrT="[Texto]" custT="1"/>
      <dgm:spPr/>
      <dgm:t>
        <a:bodyPr/>
        <a:lstStyle/>
        <a:p>
          <a:pPr algn="just"/>
          <a:r>
            <a:rPr lang="es-MX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1. </a:t>
          </a:r>
          <a:r>
            <a:rPr lang="es-MX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En México, la categorización de las PCNR se ha aplicado a plagas de cultivos de importancia económica como son: agave, cítricos, papa y algunas solanáceas (tomate, chile y berenjena).</a:t>
          </a:r>
          <a:endParaRPr lang="es-ES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7AF44D81-3CA4-478F-B1DD-BB7BB7D005D3}" type="parTrans" cxnId="{440DB475-9A5E-40A0-8B3C-5C7A6BE9B336}">
      <dgm:prSet/>
      <dgm:spPr/>
      <dgm:t>
        <a:bodyPr/>
        <a:lstStyle/>
        <a:p>
          <a:pPr algn="just"/>
          <a:endParaRPr lang="es-ES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9D6A214-831B-48C7-8435-12CAED2F27F3}" type="sibTrans" cxnId="{440DB475-9A5E-40A0-8B3C-5C7A6BE9B336}">
      <dgm:prSet/>
      <dgm:spPr/>
      <dgm:t>
        <a:bodyPr/>
        <a:lstStyle/>
        <a:p>
          <a:pPr algn="just"/>
          <a:endParaRPr lang="es-ES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DB75F7E-B5DF-47ED-A2EC-5AF5A25BC930}">
      <dgm:prSet phldrT="[Texto]" custT="1"/>
      <dgm:spPr/>
      <dgm:t>
        <a:bodyPr/>
        <a:lstStyle/>
        <a:p>
          <a:pPr algn="just"/>
          <a:r>
            <a:rPr lang="es-MX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 </a:t>
          </a:r>
          <a:r>
            <a:rPr lang="es-MX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Esta categorización se ha justificado empleando la normativa internacional, específicamente las Normas Internacionales para Medidas Fitosanitarias (NIMF) 16 y 21.</a:t>
          </a:r>
          <a:endParaRPr lang="es-ES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00D759-AD22-4245-B377-4496B751831F}" type="parTrans" cxnId="{09A7B766-D1BC-49A1-B10B-1BFE9C0D561E}">
      <dgm:prSet/>
      <dgm:spPr/>
      <dgm:t>
        <a:bodyPr/>
        <a:lstStyle/>
        <a:p>
          <a:pPr algn="just"/>
          <a:endParaRPr lang="es-ES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59A185B-0B2C-4124-9F0B-2FC792AEAD7D}" type="sibTrans" cxnId="{09A7B766-D1BC-49A1-B10B-1BFE9C0D561E}">
      <dgm:prSet/>
      <dgm:spPr/>
      <dgm:t>
        <a:bodyPr/>
        <a:lstStyle/>
        <a:p>
          <a:pPr algn="just"/>
          <a:endParaRPr lang="es-ES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9BBD44D-80D2-4056-9FBF-EC48236F0391}">
      <dgm:prSet phldrT="[Texto]" custT="1"/>
      <dgm:spPr/>
      <dgm:t>
        <a:bodyPr/>
        <a:lstStyle/>
        <a:p>
          <a:pPr algn="just"/>
          <a:r>
            <a:rPr lang="es-MX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 </a:t>
          </a:r>
          <a:r>
            <a:rPr lang="es-MX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Esto ha permitido reglamentar a las PCNR en la movilización de plantas para plantar (material vegetal propagativo y semilla botánica), con el objetivo de mantenerlas  por debajo del umbral económico</a:t>
          </a:r>
          <a:endParaRPr lang="es-ES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E20964B-B19A-4A69-A379-7FC95E3AAD5B}" type="parTrans" cxnId="{B701586B-71EC-47FF-BBD1-D061B3AA7ADB}">
      <dgm:prSet/>
      <dgm:spPr/>
      <dgm:t>
        <a:bodyPr/>
        <a:lstStyle/>
        <a:p>
          <a:pPr algn="just"/>
          <a:endParaRPr lang="es-ES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7CFEF0D9-A025-4EF4-87BC-7C0B3ACB22AA}" type="sibTrans" cxnId="{B701586B-71EC-47FF-BBD1-D061B3AA7ADB}">
      <dgm:prSet/>
      <dgm:spPr/>
      <dgm:t>
        <a:bodyPr/>
        <a:lstStyle/>
        <a:p>
          <a:pPr algn="just"/>
          <a:endParaRPr lang="es-ES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4375D9D-FD21-4973-9CD8-D4EC2AC1F77D}" type="pres">
      <dgm:prSet presAssocID="{DF750445-7228-4AD0-AC69-52D37C57AB0E}" presName="linear" presStyleCnt="0">
        <dgm:presLayoutVars>
          <dgm:animLvl val="lvl"/>
          <dgm:resizeHandles val="exact"/>
        </dgm:presLayoutVars>
      </dgm:prSet>
      <dgm:spPr/>
    </dgm:pt>
    <dgm:pt modelId="{2E12850A-58A7-4D9E-98C1-AD86A211C387}" type="pres">
      <dgm:prSet presAssocID="{6409E1DE-F5F4-4D43-BC60-B4211B77B69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C3FC1F-87D9-415A-8573-780B6FD387E6}" type="pres">
      <dgm:prSet presAssocID="{B9D6A214-831B-48C7-8435-12CAED2F27F3}" presName="spacer" presStyleCnt="0"/>
      <dgm:spPr/>
    </dgm:pt>
    <dgm:pt modelId="{C6F74F8D-425F-435A-938E-6201907FC5D5}" type="pres">
      <dgm:prSet presAssocID="{9DB75F7E-B5DF-47ED-A2EC-5AF5A25BC93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388588-05C8-449F-BBE0-6212795F4419}" type="pres">
      <dgm:prSet presAssocID="{059A185B-0B2C-4124-9F0B-2FC792AEAD7D}" presName="spacer" presStyleCnt="0"/>
      <dgm:spPr/>
    </dgm:pt>
    <dgm:pt modelId="{30E58412-60D5-4953-8E20-3C90242B686C}" type="pres">
      <dgm:prSet presAssocID="{C9BBD44D-80D2-4056-9FBF-EC48236F0391}" presName="parentText" presStyleLbl="node1" presStyleIdx="2" presStyleCnt="3" custLinFactNeighborY="-39134">
        <dgm:presLayoutVars>
          <dgm:chMax val="0"/>
          <dgm:bulletEnabled val="1"/>
        </dgm:presLayoutVars>
      </dgm:prSet>
      <dgm:spPr/>
    </dgm:pt>
  </dgm:ptLst>
  <dgm:cxnLst>
    <dgm:cxn modelId="{09A7B766-D1BC-49A1-B10B-1BFE9C0D561E}" srcId="{DF750445-7228-4AD0-AC69-52D37C57AB0E}" destId="{9DB75F7E-B5DF-47ED-A2EC-5AF5A25BC930}" srcOrd="1" destOrd="0" parTransId="{5800D759-AD22-4245-B377-4496B751831F}" sibTransId="{059A185B-0B2C-4124-9F0B-2FC792AEAD7D}"/>
    <dgm:cxn modelId="{B701586B-71EC-47FF-BBD1-D061B3AA7ADB}" srcId="{DF750445-7228-4AD0-AC69-52D37C57AB0E}" destId="{C9BBD44D-80D2-4056-9FBF-EC48236F0391}" srcOrd="2" destOrd="0" parTransId="{0E20964B-B19A-4A69-A379-7FC95E3AAD5B}" sibTransId="{7CFEF0D9-A025-4EF4-87BC-7C0B3ACB22AA}"/>
    <dgm:cxn modelId="{4F6F1654-1338-4AEA-A0BE-2AEAE6C5FBC0}" type="presOf" srcId="{DF750445-7228-4AD0-AC69-52D37C57AB0E}" destId="{A4375D9D-FD21-4973-9CD8-D4EC2AC1F77D}" srcOrd="0" destOrd="0" presId="urn:microsoft.com/office/officeart/2005/8/layout/vList2"/>
    <dgm:cxn modelId="{440DB475-9A5E-40A0-8B3C-5C7A6BE9B336}" srcId="{DF750445-7228-4AD0-AC69-52D37C57AB0E}" destId="{6409E1DE-F5F4-4D43-BC60-B4211B77B69D}" srcOrd="0" destOrd="0" parTransId="{7AF44D81-3CA4-478F-B1DD-BB7BB7D005D3}" sibTransId="{B9D6A214-831B-48C7-8435-12CAED2F27F3}"/>
    <dgm:cxn modelId="{4866DA77-B20C-44DE-BEDF-B812015C1F9E}" type="presOf" srcId="{9DB75F7E-B5DF-47ED-A2EC-5AF5A25BC930}" destId="{C6F74F8D-425F-435A-938E-6201907FC5D5}" srcOrd="0" destOrd="0" presId="urn:microsoft.com/office/officeart/2005/8/layout/vList2"/>
    <dgm:cxn modelId="{6AB0FAB5-6713-4365-A2C3-DF237B9DF3F3}" type="presOf" srcId="{C9BBD44D-80D2-4056-9FBF-EC48236F0391}" destId="{30E58412-60D5-4953-8E20-3C90242B686C}" srcOrd="0" destOrd="0" presId="urn:microsoft.com/office/officeart/2005/8/layout/vList2"/>
    <dgm:cxn modelId="{AD20AFC2-B416-433D-9E64-A605C238C472}" type="presOf" srcId="{6409E1DE-F5F4-4D43-BC60-B4211B77B69D}" destId="{2E12850A-58A7-4D9E-98C1-AD86A211C387}" srcOrd="0" destOrd="0" presId="urn:microsoft.com/office/officeart/2005/8/layout/vList2"/>
    <dgm:cxn modelId="{C6C3492F-F986-4600-8F6D-18939FF85523}" type="presParOf" srcId="{A4375D9D-FD21-4973-9CD8-D4EC2AC1F77D}" destId="{2E12850A-58A7-4D9E-98C1-AD86A211C387}" srcOrd="0" destOrd="0" presId="urn:microsoft.com/office/officeart/2005/8/layout/vList2"/>
    <dgm:cxn modelId="{42D44D2B-4257-4A29-8BEB-B0D4CF3BA40E}" type="presParOf" srcId="{A4375D9D-FD21-4973-9CD8-D4EC2AC1F77D}" destId="{62C3FC1F-87D9-415A-8573-780B6FD387E6}" srcOrd="1" destOrd="0" presId="urn:microsoft.com/office/officeart/2005/8/layout/vList2"/>
    <dgm:cxn modelId="{63274EDF-7393-4654-A30E-076FEB0943B6}" type="presParOf" srcId="{A4375D9D-FD21-4973-9CD8-D4EC2AC1F77D}" destId="{C6F74F8D-425F-435A-938E-6201907FC5D5}" srcOrd="2" destOrd="0" presId="urn:microsoft.com/office/officeart/2005/8/layout/vList2"/>
    <dgm:cxn modelId="{6A0695C5-B254-4E76-8FFA-6085DC1DBDA9}" type="presParOf" srcId="{A4375D9D-FD21-4973-9CD8-D4EC2AC1F77D}" destId="{9C388588-05C8-449F-BBE0-6212795F4419}" srcOrd="3" destOrd="0" presId="urn:microsoft.com/office/officeart/2005/8/layout/vList2"/>
    <dgm:cxn modelId="{55688BD3-B5BB-40AD-9947-955882E7655D}" type="presParOf" srcId="{A4375D9D-FD21-4973-9CD8-D4EC2AC1F77D}" destId="{30E58412-60D5-4953-8E20-3C90242B686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582B24-04BF-451B-A02D-3FF492F85ADF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E8C9F743-FCDA-4CF3-AFFE-10F43A494ABB}">
      <dgm:prSet phldrT="[Texto]" custT="1"/>
      <dgm:spPr/>
      <dgm:t>
        <a:bodyPr/>
        <a:lstStyle/>
        <a:p>
          <a:pPr algn="just"/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1.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Ha tenido un impacto positivo en la prevención de los impactos económicos de las plagas reglamentadas como PNCR en cultivos de importancia económica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7FEF366-81C3-4FE5-93E6-2591FDE9C219}" type="parTrans" cxnId="{8218A247-D941-4D56-A4D3-1200C30DE03C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DEFCA76-F335-4470-BC9C-51C9211B80A4}" type="sibTrans" cxnId="{8218A247-D941-4D56-A4D3-1200C30DE03C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7525CFC-E276-45D7-BFE6-CBA177195640}">
      <dgm:prSet phldrT="[Texto]" custT="1"/>
      <dgm:spPr/>
      <dgm:t>
        <a:bodyPr/>
        <a:lstStyle/>
        <a:p>
          <a:pPr algn="l"/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El uso de esta categorización beneficia a la agricultura nacional, fortaleciendo su competitividad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0A59BF9-26E6-43D7-9B87-1305324AC206}" type="parTrans" cxnId="{72F54A1E-D1CD-4CAF-9186-B17D952DD18A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CAFA2A7-14F4-46F4-9F1C-9769BAC9C045}" type="sibTrans" cxnId="{72F54A1E-D1CD-4CAF-9186-B17D952DD18A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239F42B-D49A-4CB5-85F2-C51B71442767}">
      <dgm:prSet phldrT="[Texto]" custT="1"/>
      <dgm:spPr/>
      <dgm:t>
        <a:bodyPr/>
        <a:lstStyle/>
        <a:p>
          <a:pPr algn="just"/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Promueve la aplicación del principio de No discriminación, al permitir reglamentaciones de cuarentena externa equivalentes a las internas para las PNCR.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54B8E0E-F5DF-4A7C-A02C-1EB4179BF8C6}" type="parTrans" cxnId="{3C1195FF-1942-42CA-B820-C20B53FB1078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F66C43B9-F50D-4E0E-8FC1-DBAD30D7D88E}" type="sibTrans" cxnId="{3C1195FF-1942-42CA-B820-C20B53FB1078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15BF301-51BD-4E40-9173-95BB4850219B}">
      <dgm:prSet phldrT="[Texto]" custT="1"/>
      <dgm:spPr/>
      <dgm:t>
        <a:bodyPr/>
        <a:lstStyle/>
        <a:p>
          <a:pPr algn="just"/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4.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Justificó el establecimiento de infraestructura para su cumplimiento, como la Estación Nacional de Epidemiología, Cuarentena y Saneamiento Vegetal (</a:t>
          </a:r>
          <a:r>
            <a:rPr lang="es-MX" sz="14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ENECuSaV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) en Querétaro para cítricos y también infraestructura privada para agave en Chiapas.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983CF01-0A7D-4536-B8D0-F12F26C6F5CC}" type="parTrans" cxnId="{27FC3D75-3AF0-4A46-9243-597F799977F7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C82ACD7-BBB4-4E5D-9DA8-6CECDB743B3E}" type="sibTrans" cxnId="{27FC3D75-3AF0-4A46-9243-597F799977F7}">
      <dgm:prSet/>
      <dgm:spPr/>
      <dgm:t>
        <a:bodyPr/>
        <a:lstStyle/>
        <a:p>
          <a:pPr algn="just"/>
          <a:endParaRPr lang="es-ES" sz="14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F1D7A213-6CE0-4B86-AF48-C23B1520EC43}" type="pres">
      <dgm:prSet presAssocID="{E5582B24-04BF-451B-A02D-3FF492F85ADF}" presName="Name0" presStyleCnt="0">
        <dgm:presLayoutVars>
          <dgm:chMax/>
          <dgm:chPref/>
          <dgm:dir/>
        </dgm:presLayoutVars>
      </dgm:prSet>
      <dgm:spPr/>
    </dgm:pt>
    <dgm:pt modelId="{974E158D-C2F1-4BDA-AF8D-1BDE2D553E34}" type="pres">
      <dgm:prSet presAssocID="{E8C9F743-FCDA-4CF3-AFFE-10F43A494ABB}" presName="parenttextcomposite" presStyleCnt="0"/>
      <dgm:spPr/>
    </dgm:pt>
    <dgm:pt modelId="{B5CB7CC7-9D9F-428F-BEEB-A4EFA81776BE}" type="pres">
      <dgm:prSet presAssocID="{E8C9F743-FCDA-4CF3-AFFE-10F43A494ABB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0E0CC51F-DBE9-4074-95AF-92F21845A188}" type="pres">
      <dgm:prSet presAssocID="{E8C9F743-FCDA-4CF3-AFFE-10F43A494ABB}" presName="composite" presStyleCnt="0"/>
      <dgm:spPr/>
    </dgm:pt>
    <dgm:pt modelId="{1894F049-7303-40C8-A7BE-1C6D3A123722}" type="pres">
      <dgm:prSet presAssocID="{E8C9F743-FCDA-4CF3-AFFE-10F43A494ABB}" presName="chevron1" presStyleLbl="alignNode1" presStyleIdx="0" presStyleCnt="14"/>
      <dgm:spPr/>
    </dgm:pt>
    <dgm:pt modelId="{1DCA8A76-5CF6-4C40-A425-6F40F810AC01}" type="pres">
      <dgm:prSet presAssocID="{E8C9F743-FCDA-4CF3-AFFE-10F43A494ABB}" presName="chevron2" presStyleLbl="alignNode1" presStyleIdx="1" presStyleCnt="14"/>
      <dgm:spPr/>
    </dgm:pt>
    <dgm:pt modelId="{5A591EF8-314C-4663-B7DB-89CF9E7FB8E6}" type="pres">
      <dgm:prSet presAssocID="{E8C9F743-FCDA-4CF3-AFFE-10F43A494ABB}" presName="chevron3" presStyleLbl="alignNode1" presStyleIdx="2" presStyleCnt="14"/>
      <dgm:spPr/>
    </dgm:pt>
    <dgm:pt modelId="{1F38FBD5-AC25-4E59-A4A0-75991876FE10}" type="pres">
      <dgm:prSet presAssocID="{E8C9F743-FCDA-4CF3-AFFE-10F43A494ABB}" presName="chevron4" presStyleLbl="alignNode1" presStyleIdx="3" presStyleCnt="14"/>
      <dgm:spPr/>
    </dgm:pt>
    <dgm:pt modelId="{C15899C1-A9F2-4F22-B95E-7CB0297640AD}" type="pres">
      <dgm:prSet presAssocID="{E8C9F743-FCDA-4CF3-AFFE-10F43A494ABB}" presName="chevron5" presStyleLbl="alignNode1" presStyleIdx="4" presStyleCnt="14"/>
      <dgm:spPr/>
    </dgm:pt>
    <dgm:pt modelId="{411C39AC-226C-466E-8573-5622C5126118}" type="pres">
      <dgm:prSet presAssocID="{E8C9F743-FCDA-4CF3-AFFE-10F43A494ABB}" presName="chevron6" presStyleLbl="alignNode1" presStyleIdx="5" presStyleCnt="14"/>
      <dgm:spPr/>
    </dgm:pt>
    <dgm:pt modelId="{ECA5143B-8427-4568-8115-29D99ACB3A16}" type="pres">
      <dgm:prSet presAssocID="{E8C9F743-FCDA-4CF3-AFFE-10F43A494ABB}" presName="chevron7" presStyleLbl="alignNode1" presStyleIdx="6" presStyleCnt="14"/>
      <dgm:spPr/>
    </dgm:pt>
    <dgm:pt modelId="{DA2075CC-6A41-47F8-815D-BF9594B0EB66}" type="pres">
      <dgm:prSet presAssocID="{E8C9F743-FCDA-4CF3-AFFE-10F43A494ABB}" presName="childtext" presStyleLbl="solidFgAcc1" presStyleIdx="0" presStyleCnt="2" custScaleY="67464">
        <dgm:presLayoutVars>
          <dgm:chMax/>
          <dgm:chPref val="0"/>
          <dgm:bulletEnabled val="1"/>
        </dgm:presLayoutVars>
      </dgm:prSet>
      <dgm:spPr/>
    </dgm:pt>
    <dgm:pt modelId="{FC8688BA-D36C-4485-AF8B-FE5142723DD8}" type="pres">
      <dgm:prSet presAssocID="{DDEFCA76-F335-4470-BC9C-51C9211B80A4}" presName="sibTrans" presStyleCnt="0"/>
      <dgm:spPr/>
    </dgm:pt>
    <dgm:pt modelId="{DFDC0588-0522-448A-BE4D-15660A4D9DCA}" type="pres">
      <dgm:prSet presAssocID="{0239F42B-D49A-4CB5-85F2-C51B71442767}" presName="parenttextcomposite" presStyleCnt="0"/>
      <dgm:spPr/>
    </dgm:pt>
    <dgm:pt modelId="{CF141FBC-8C11-46A5-859E-693AD0E5B2BA}" type="pres">
      <dgm:prSet presAssocID="{0239F42B-D49A-4CB5-85F2-C51B71442767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55B462C4-60F4-40A4-9984-B7E93F0D229B}" type="pres">
      <dgm:prSet presAssocID="{0239F42B-D49A-4CB5-85F2-C51B71442767}" presName="composite" presStyleCnt="0"/>
      <dgm:spPr/>
    </dgm:pt>
    <dgm:pt modelId="{2E2A2D2A-420E-44E1-B5AD-1E65E05D8342}" type="pres">
      <dgm:prSet presAssocID="{0239F42B-D49A-4CB5-85F2-C51B71442767}" presName="chevron1" presStyleLbl="alignNode1" presStyleIdx="7" presStyleCnt="14"/>
      <dgm:spPr/>
    </dgm:pt>
    <dgm:pt modelId="{78440B8B-F7F2-4EF7-B4FF-DB79A46BA5EA}" type="pres">
      <dgm:prSet presAssocID="{0239F42B-D49A-4CB5-85F2-C51B71442767}" presName="chevron2" presStyleLbl="alignNode1" presStyleIdx="8" presStyleCnt="14"/>
      <dgm:spPr/>
    </dgm:pt>
    <dgm:pt modelId="{C8ADA225-E862-4473-98E7-662761872ED9}" type="pres">
      <dgm:prSet presAssocID="{0239F42B-D49A-4CB5-85F2-C51B71442767}" presName="chevron3" presStyleLbl="alignNode1" presStyleIdx="9" presStyleCnt="14"/>
      <dgm:spPr/>
    </dgm:pt>
    <dgm:pt modelId="{5F73CFD1-4BA4-4A2F-9C67-68E4819FA54A}" type="pres">
      <dgm:prSet presAssocID="{0239F42B-D49A-4CB5-85F2-C51B71442767}" presName="chevron4" presStyleLbl="alignNode1" presStyleIdx="10" presStyleCnt="14"/>
      <dgm:spPr/>
    </dgm:pt>
    <dgm:pt modelId="{E786A2B2-646C-453D-95BD-BC418767965E}" type="pres">
      <dgm:prSet presAssocID="{0239F42B-D49A-4CB5-85F2-C51B71442767}" presName="chevron5" presStyleLbl="alignNode1" presStyleIdx="11" presStyleCnt="14"/>
      <dgm:spPr/>
    </dgm:pt>
    <dgm:pt modelId="{627BE6A1-626B-484C-AABA-05C1DD8CD3CB}" type="pres">
      <dgm:prSet presAssocID="{0239F42B-D49A-4CB5-85F2-C51B71442767}" presName="chevron6" presStyleLbl="alignNode1" presStyleIdx="12" presStyleCnt="14"/>
      <dgm:spPr/>
    </dgm:pt>
    <dgm:pt modelId="{B7AE2FC7-2914-4BE6-AF48-6BEA6AB48093}" type="pres">
      <dgm:prSet presAssocID="{0239F42B-D49A-4CB5-85F2-C51B71442767}" presName="chevron7" presStyleLbl="alignNode1" presStyleIdx="13" presStyleCnt="14"/>
      <dgm:spPr/>
    </dgm:pt>
    <dgm:pt modelId="{D6A33483-41A9-43BF-B6FD-F571A0D0AA0A}" type="pres">
      <dgm:prSet presAssocID="{0239F42B-D49A-4CB5-85F2-C51B71442767}" presName="childtext" presStyleLbl="solidFgAcc1" presStyleIdx="1" presStyleCnt="2" custScaleY="77905">
        <dgm:presLayoutVars>
          <dgm:chMax/>
          <dgm:chPref val="0"/>
          <dgm:bulletEnabled val="1"/>
        </dgm:presLayoutVars>
      </dgm:prSet>
      <dgm:spPr/>
    </dgm:pt>
  </dgm:ptLst>
  <dgm:cxnLst>
    <dgm:cxn modelId="{78394513-F782-4654-9F45-6B77776BAE10}" type="presOf" srcId="{27525CFC-E276-45D7-BFE6-CBA177195640}" destId="{DA2075CC-6A41-47F8-815D-BF9594B0EB66}" srcOrd="0" destOrd="0" presId="urn:microsoft.com/office/officeart/2008/layout/VerticalAccentList"/>
    <dgm:cxn modelId="{72F54A1E-D1CD-4CAF-9186-B17D952DD18A}" srcId="{E8C9F743-FCDA-4CF3-AFFE-10F43A494ABB}" destId="{27525CFC-E276-45D7-BFE6-CBA177195640}" srcOrd="0" destOrd="0" parTransId="{90A59BF9-26E6-43D7-9B87-1305324AC206}" sibTransId="{4CAFA2A7-14F4-46F4-9F1C-9769BAC9C045}"/>
    <dgm:cxn modelId="{8218A247-D941-4D56-A4D3-1200C30DE03C}" srcId="{E5582B24-04BF-451B-A02D-3FF492F85ADF}" destId="{E8C9F743-FCDA-4CF3-AFFE-10F43A494ABB}" srcOrd="0" destOrd="0" parTransId="{D7FEF366-81C3-4FE5-93E6-2591FDE9C219}" sibTransId="{DDEFCA76-F335-4470-BC9C-51C9211B80A4}"/>
    <dgm:cxn modelId="{39381B70-5101-4C9C-8C36-D60462E8DF09}" type="presOf" srcId="{E8C9F743-FCDA-4CF3-AFFE-10F43A494ABB}" destId="{B5CB7CC7-9D9F-428F-BEEB-A4EFA81776BE}" srcOrd="0" destOrd="0" presId="urn:microsoft.com/office/officeart/2008/layout/VerticalAccentList"/>
    <dgm:cxn modelId="{5D037B70-7AE3-4A08-BC7A-C5E125E7681B}" type="presOf" srcId="{515BF301-51BD-4E40-9173-95BB4850219B}" destId="{D6A33483-41A9-43BF-B6FD-F571A0D0AA0A}" srcOrd="0" destOrd="0" presId="urn:microsoft.com/office/officeart/2008/layout/VerticalAccentList"/>
    <dgm:cxn modelId="{27FC3D75-3AF0-4A46-9243-597F799977F7}" srcId="{0239F42B-D49A-4CB5-85F2-C51B71442767}" destId="{515BF301-51BD-4E40-9173-95BB4850219B}" srcOrd="0" destOrd="0" parTransId="{B983CF01-0A7D-4536-B8D0-F12F26C6F5CC}" sibTransId="{CC82ACD7-BBB4-4E5D-9DA8-6CECDB743B3E}"/>
    <dgm:cxn modelId="{4B9A3659-1118-4B57-ABBB-1E7CDD962F58}" type="presOf" srcId="{E5582B24-04BF-451B-A02D-3FF492F85ADF}" destId="{F1D7A213-6CE0-4B86-AF48-C23B1520EC43}" srcOrd="0" destOrd="0" presId="urn:microsoft.com/office/officeart/2008/layout/VerticalAccentList"/>
    <dgm:cxn modelId="{25772BC6-8AAB-4AB1-920F-5474E23F07FD}" type="presOf" srcId="{0239F42B-D49A-4CB5-85F2-C51B71442767}" destId="{CF141FBC-8C11-46A5-859E-693AD0E5B2BA}" srcOrd="0" destOrd="0" presId="urn:microsoft.com/office/officeart/2008/layout/VerticalAccentList"/>
    <dgm:cxn modelId="{3C1195FF-1942-42CA-B820-C20B53FB1078}" srcId="{E5582B24-04BF-451B-A02D-3FF492F85ADF}" destId="{0239F42B-D49A-4CB5-85F2-C51B71442767}" srcOrd="1" destOrd="0" parTransId="{A54B8E0E-F5DF-4A7C-A02C-1EB4179BF8C6}" sibTransId="{F66C43B9-F50D-4E0E-8FC1-DBAD30D7D88E}"/>
    <dgm:cxn modelId="{41485405-1BD5-4FD5-9963-FFEC365AFD7E}" type="presParOf" srcId="{F1D7A213-6CE0-4B86-AF48-C23B1520EC43}" destId="{974E158D-C2F1-4BDA-AF8D-1BDE2D553E34}" srcOrd="0" destOrd="0" presId="urn:microsoft.com/office/officeart/2008/layout/VerticalAccentList"/>
    <dgm:cxn modelId="{6F2C97EF-5555-43D3-8579-DB584EBB8957}" type="presParOf" srcId="{974E158D-C2F1-4BDA-AF8D-1BDE2D553E34}" destId="{B5CB7CC7-9D9F-428F-BEEB-A4EFA81776BE}" srcOrd="0" destOrd="0" presId="urn:microsoft.com/office/officeart/2008/layout/VerticalAccentList"/>
    <dgm:cxn modelId="{620FC219-91A3-42D5-B7D7-2DBBE114587B}" type="presParOf" srcId="{F1D7A213-6CE0-4B86-AF48-C23B1520EC43}" destId="{0E0CC51F-DBE9-4074-95AF-92F21845A188}" srcOrd="1" destOrd="0" presId="urn:microsoft.com/office/officeart/2008/layout/VerticalAccentList"/>
    <dgm:cxn modelId="{AFC3B6EB-2D98-48B8-B15D-885C08DA3A61}" type="presParOf" srcId="{0E0CC51F-DBE9-4074-95AF-92F21845A188}" destId="{1894F049-7303-40C8-A7BE-1C6D3A123722}" srcOrd="0" destOrd="0" presId="urn:microsoft.com/office/officeart/2008/layout/VerticalAccentList"/>
    <dgm:cxn modelId="{A28673D1-0524-49D5-92AE-9EDDD65C6998}" type="presParOf" srcId="{0E0CC51F-DBE9-4074-95AF-92F21845A188}" destId="{1DCA8A76-5CF6-4C40-A425-6F40F810AC01}" srcOrd="1" destOrd="0" presId="urn:microsoft.com/office/officeart/2008/layout/VerticalAccentList"/>
    <dgm:cxn modelId="{20B0718C-AAC1-4E1E-898C-C0F42E16F303}" type="presParOf" srcId="{0E0CC51F-DBE9-4074-95AF-92F21845A188}" destId="{5A591EF8-314C-4663-B7DB-89CF9E7FB8E6}" srcOrd="2" destOrd="0" presId="urn:microsoft.com/office/officeart/2008/layout/VerticalAccentList"/>
    <dgm:cxn modelId="{3366270B-52BA-49C8-B824-4AC32F1141F3}" type="presParOf" srcId="{0E0CC51F-DBE9-4074-95AF-92F21845A188}" destId="{1F38FBD5-AC25-4E59-A4A0-75991876FE10}" srcOrd="3" destOrd="0" presId="urn:microsoft.com/office/officeart/2008/layout/VerticalAccentList"/>
    <dgm:cxn modelId="{BF530DB3-0F74-4C16-81F1-F5BCCBC905C0}" type="presParOf" srcId="{0E0CC51F-DBE9-4074-95AF-92F21845A188}" destId="{C15899C1-A9F2-4F22-B95E-7CB0297640AD}" srcOrd="4" destOrd="0" presId="urn:microsoft.com/office/officeart/2008/layout/VerticalAccentList"/>
    <dgm:cxn modelId="{1EA0B7AC-DC72-4E26-BD31-4253B6A70830}" type="presParOf" srcId="{0E0CC51F-DBE9-4074-95AF-92F21845A188}" destId="{411C39AC-226C-466E-8573-5622C5126118}" srcOrd="5" destOrd="0" presId="urn:microsoft.com/office/officeart/2008/layout/VerticalAccentList"/>
    <dgm:cxn modelId="{2D2D9C8D-2BAB-47EE-B79E-E7D3AFFE3FCA}" type="presParOf" srcId="{0E0CC51F-DBE9-4074-95AF-92F21845A188}" destId="{ECA5143B-8427-4568-8115-29D99ACB3A16}" srcOrd="6" destOrd="0" presId="urn:microsoft.com/office/officeart/2008/layout/VerticalAccentList"/>
    <dgm:cxn modelId="{A7D3C826-7AA2-4819-9FC7-D1A8A2EEBFB1}" type="presParOf" srcId="{0E0CC51F-DBE9-4074-95AF-92F21845A188}" destId="{DA2075CC-6A41-47F8-815D-BF9594B0EB66}" srcOrd="7" destOrd="0" presId="urn:microsoft.com/office/officeart/2008/layout/VerticalAccentList"/>
    <dgm:cxn modelId="{E2DE34D3-A568-4FC1-A0C6-8FEB5F941E49}" type="presParOf" srcId="{F1D7A213-6CE0-4B86-AF48-C23B1520EC43}" destId="{FC8688BA-D36C-4485-AF8B-FE5142723DD8}" srcOrd="2" destOrd="0" presId="urn:microsoft.com/office/officeart/2008/layout/VerticalAccentList"/>
    <dgm:cxn modelId="{F7B10001-CF4E-4921-83D5-9A5DE5C2333B}" type="presParOf" srcId="{F1D7A213-6CE0-4B86-AF48-C23B1520EC43}" destId="{DFDC0588-0522-448A-BE4D-15660A4D9DCA}" srcOrd="3" destOrd="0" presId="urn:microsoft.com/office/officeart/2008/layout/VerticalAccentList"/>
    <dgm:cxn modelId="{EC9A0672-7B8E-4A04-B60B-96A38403A08F}" type="presParOf" srcId="{DFDC0588-0522-448A-BE4D-15660A4D9DCA}" destId="{CF141FBC-8C11-46A5-859E-693AD0E5B2BA}" srcOrd="0" destOrd="0" presId="urn:microsoft.com/office/officeart/2008/layout/VerticalAccentList"/>
    <dgm:cxn modelId="{946CD03C-C314-4F9F-8929-71E9F3E870C1}" type="presParOf" srcId="{F1D7A213-6CE0-4B86-AF48-C23B1520EC43}" destId="{55B462C4-60F4-40A4-9984-B7E93F0D229B}" srcOrd="4" destOrd="0" presId="urn:microsoft.com/office/officeart/2008/layout/VerticalAccentList"/>
    <dgm:cxn modelId="{5591E25F-E1D6-4438-9C1E-8AEA20F1CA78}" type="presParOf" srcId="{55B462C4-60F4-40A4-9984-B7E93F0D229B}" destId="{2E2A2D2A-420E-44E1-B5AD-1E65E05D8342}" srcOrd="0" destOrd="0" presId="urn:microsoft.com/office/officeart/2008/layout/VerticalAccentList"/>
    <dgm:cxn modelId="{F6EB2496-3A80-4261-B0A7-0359791C81D8}" type="presParOf" srcId="{55B462C4-60F4-40A4-9984-B7E93F0D229B}" destId="{78440B8B-F7F2-4EF7-B4FF-DB79A46BA5EA}" srcOrd="1" destOrd="0" presId="urn:microsoft.com/office/officeart/2008/layout/VerticalAccentList"/>
    <dgm:cxn modelId="{ACAB85E3-C659-4590-8251-B212E6363405}" type="presParOf" srcId="{55B462C4-60F4-40A4-9984-B7E93F0D229B}" destId="{C8ADA225-E862-4473-98E7-662761872ED9}" srcOrd="2" destOrd="0" presId="urn:microsoft.com/office/officeart/2008/layout/VerticalAccentList"/>
    <dgm:cxn modelId="{4208E814-14B2-4E6A-A16D-5B46DFD99260}" type="presParOf" srcId="{55B462C4-60F4-40A4-9984-B7E93F0D229B}" destId="{5F73CFD1-4BA4-4A2F-9C67-68E4819FA54A}" srcOrd="3" destOrd="0" presId="urn:microsoft.com/office/officeart/2008/layout/VerticalAccentList"/>
    <dgm:cxn modelId="{D4518412-2A57-4794-91BD-7B309DB01C95}" type="presParOf" srcId="{55B462C4-60F4-40A4-9984-B7E93F0D229B}" destId="{E786A2B2-646C-453D-95BD-BC418767965E}" srcOrd="4" destOrd="0" presId="urn:microsoft.com/office/officeart/2008/layout/VerticalAccentList"/>
    <dgm:cxn modelId="{BF954633-D9BD-476E-844C-C48604A264DB}" type="presParOf" srcId="{55B462C4-60F4-40A4-9984-B7E93F0D229B}" destId="{627BE6A1-626B-484C-AABA-05C1DD8CD3CB}" srcOrd="5" destOrd="0" presId="urn:microsoft.com/office/officeart/2008/layout/VerticalAccentList"/>
    <dgm:cxn modelId="{F1BA34A7-9DAC-48FD-86B2-77984334AC20}" type="presParOf" srcId="{55B462C4-60F4-40A4-9984-B7E93F0D229B}" destId="{B7AE2FC7-2914-4BE6-AF48-6BEA6AB48093}" srcOrd="6" destOrd="0" presId="urn:microsoft.com/office/officeart/2008/layout/VerticalAccentList"/>
    <dgm:cxn modelId="{B3505376-7F6A-43E4-B4BC-F9D03E733B65}" type="presParOf" srcId="{55B462C4-60F4-40A4-9984-B7E93F0D229B}" destId="{D6A33483-41A9-43BF-B6FD-F571A0D0AA0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DAA492-2856-48A3-B000-2603D872BDE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1937698-1AB3-49E0-9117-70A7A406B4C5}">
      <dgm:prSet phldrT="[Texto]" custT="1"/>
      <dgm:spPr/>
      <dgm:t>
        <a:bodyPr/>
        <a:lstStyle/>
        <a:p>
          <a:pPr rtl="0"/>
          <a:r>
            <a:rPr lang="es-MX" sz="1400" b="1" dirty="0">
              <a:latin typeface="Noto Sans"/>
              <a:ea typeface="Noto Sans"/>
              <a:cs typeface="Noto Sans"/>
            </a:rPr>
            <a:t>1. </a:t>
          </a:r>
          <a:r>
            <a:rPr lang="es-MX" sz="1400" dirty="0">
              <a:latin typeface="Noto Sans"/>
              <a:ea typeface="Noto Sans"/>
              <a:cs typeface="Noto Sans"/>
            </a:rPr>
            <a:t>Las reglamentaciones para las PNCR requieren ser actualizadas:</a:t>
          </a:r>
          <a:endParaRPr lang="es-ES" sz="1400" b="0" dirty="0">
            <a:latin typeface="Aptos Display"/>
            <a:ea typeface="Noto Sans"/>
            <a:cs typeface="Noto Sans"/>
          </a:endParaRPr>
        </a:p>
      </dgm:t>
    </dgm:pt>
    <dgm:pt modelId="{0E1814C4-DCFA-4714-B377-84B6C04EBB57}" type="parTrans" cxnId="{5D081E6D-3AB8-4854-9CF2-76E347EE4242}">
      <dgm:prSet/>
      <dgm:spPr/>
      <dgm:t>
        <a:bodyPr/>
        <a:lstStyle/>
        <a:p>
          <a:endParaRPr lang="es-ES"/>
        </a:p>
      </dgm:t>
    </dgm:pt>
    <dgm:pt modelId="{A5924BEF-A58A-420D-A815-797F22EE7B90}" type="sibTrans" cxnId="{5D081E6D-3AB8-4854-9CF2-76E347EE4242}">
      <dgm:prSet/>
      <dgm:spPr/>
      <dgm:t>
        <a:bodyPr/>
        <a:lstStyle/>
        <a:p>
          <a:endParaRPr lang="es-ES"/>
        </a:p>
      </dgm:t>
    </dgm:pt>
    <dgm:pt modelId="{0A8D436F-F823-44F6-863B-C2D3509397EB}">
      <dgm:prSet phldrT="[Texto]" custT="1"/>
      <dgm:spPr/>
      <dgm:t>
        <a:bodyPr/>
        <a:lstStyle/>
        <a:p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c)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Revisión de las medidas fitosanitarias: </a:t>
          </a:r>
          <a:endParaRPr lang="es-ES" sz="1400" dirty="0"/>
        </a:p>
      </dgm:t>
    </dgm:pt>
    <dgm:pt modelId="{6B6EC58B-3952-4C7B-A597-ACCABEFA7BD6}" type="parTrans" cxnId="{562E75D6-2379-47EE-85D9-77F21FDA71F0}">
      <dgm:prSet/>
      <dgm:spPr/>
      <dgm:t>
        <a:bodyPr/>
        <a:lstStyle/>
        <a:p>
          <a:endParaRPr lang="es-ES"/>
        </a:p>
      </dgm:t>
    </dgm:pt>
    <dgm:pt modelId="{6346685D-7CEB-48FE-8F6D-544A28DB11F8}" type="sibTrans" cxnId="{562E75D6-2379-47EE-85D9-77F21FDA71F0}">
      <dgm:prSet/>
      <dgm:spPr/>
      <dgm:t>
        <a:bodyPr/>
        <a:lstStyle/>
        <a:p>
          <a:endParaRPr lang="es-ES"/>
        </a:p>
      </dgm:t>
    </dgm:pt>
    <dgm:pt modelId="{30B05063-4E34-44C3-A922-866DFCB3C52A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Reevaluar en algunos casos los niveles de tolerancia. </a:t>
          </a:r>
          <a:endParaRPr lang="es-ES" sz="1400" dirty="0"/>
        </a:p>
      </dgm:t>
    </dgm:pt>
    <dgm:pt modelId="{DF43FD9E-AD99-4B74-B505-C1CC196170EF}" type="parTrans" cxnId="{6A197663-B74C-43D5-B057-E3C86E40D0C1}">
      <dgm:prSet/>
      <dgm:spPr/>
      <dgm:t>
        <a:bodyPr/>
        <a:lstStyle/>
        <a:p>
          <a:endParaRPr lang="es-ES"/>
        </a:p>
      </dgm:t>
    </dgm:pt>
    <dgm:pt modelId="{0BB3283E-9D62-40F4-A839-5227333F6782}" type="sibTrans" cxnId="{6A197663-B74C-43D5-B057-E3C86E40D0C1}">
      <dgm:prSet/>
      <dgm:spPr/>
      <dgm:t>
        <a:bodyPr/>
        <a:lstStyle/>
        <a:p>
          <a:endParaRPr lang="es-ES"/>
        </a:p>
      </dgm:t>
    </dgm:pt>
    <dgm:pt modelId="{AD4EFC20-2D4A-427E-903E-9BD2601FF54C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Precisar cómo cuantificar los niveles de tolerancias, para las que no sean “0”.</a:t>
          </a:r>
          <a:endParaRPr lang="es-ES" sz="1400" dirty="0"/>
        </a:p>
      </dgm:t>
    </dgm:pt>
    <dgm:pt modelId="{90B7FC1F-AFA0-4393-88F9-1F8FB8D8DE40}" type="parTrans" cxnId="{522C02D8-510E-421C-91E7-3371984964E0}">
      <dgm:prSet/>
      <dgm:spPr/>
      <dgm:t>
        <a:bodyPr/>
        <a:lstStyle/>
        <a:p>
          <a:endParaRPr lang="es-ES"/>
        </a:p>
      </dgm:t>
    </dgm:pt>
    <dgm:pt modelId="{625E3B48-D0D7-48F6-B22B-6ED0A13AEDDB}" type="sibTrans" cxnId="{522C02D8-510E-421C-91E7-3371984964E0}">
      <dgm:prSet/>
      <dgm:spPr/>
      <dgm:t>
        <a:bodyPr/>
        <a:lstStyle/>
        <a:p>
          <a:endParaRPr lang="es-ES"/>
        </a:p>
      </dgm:t>
    </dgm:pt>
    <dgm:pt modelId="{F9038931-117B-4223-9324-829F39733738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Ubicación de los sitios de producción (regionalización).</a:t>
          </a:r>
          <a:endParaRPr lang="es-ES" sz="1400" dirty="0"/>
        </a:p>
      </dgm:t>
    </dgm:pt>
    <dgm:pt modelId="{74A1A96A-7647-4EBD-9961-B5B0BC98CFE7}" type="parTrans" cxnId="{24B4CE29-3392-41FC-AFA0-AFD2E90A6975}">
      <dgm:prSet/>
      <dgm:spPr/>
      <dgm:t>
        <a:bodyPr/>
        <a:lstStyle/>
        <a:p>
          <a:endParaRPr lang="es-ES"/>
        </a:p>
      </dgm:t>
    </dgm:pt>
    <dgm:pt modelId="{5C59F307-E87E-424A-8C4D-6A4EEE09AD38}" type="sibTrans" cxnId="{24B4CE29-3392-41FC-AFA0-AFD2E90A6975}">
      <dgm:prSet/>
      <dgm:spPr/>
      <dgm:t>
        <a:bodyPr/>
        <a:lstStyle/>
        <a:p>
          <a:endParaRPr lang="es-ES"/>
        </a:p>
      </dgm:t>
    </dgm:pt>
    <dgm:pt modelId="{6C55DFBD-33E4-41C1-ACD6-BC8E49FFF7F0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Actividades para la producción de plantas para plantar accesibles para los productores.</a:t>
          </a:r>
          <a:endParaRPr lang="es-ES" sz="1400" dirty="0"/>
        </a:p>
      </dgm:t>
    </dgm:pt>
    <dgm:pt modelId="{3BA591D3-A344-42D7-B6CA-AD88F07AB731}" type="parTrans" cxnId="{AF20E6F1-AC93-425B-8E42-FF17374CC3A2}">
      <dgm:prSet/>
      <dgm:spPr/>
      <dgm:t>
        <a:bodyPr/>
        <a:lstStyle/>
        <a:p>
          <a:endParaRPr lang="es-ES"/>
        </a:p>
      </dgm:t>
    </dgm:pt>
    <dgm:pt modelId="{70399EE5-62C9-4A63-A200-18E25EA3B4AF}" type="sibTrans" cxnId="{AF20E6F1-AC93-425B-8E42-FF17374CC3A2}">
      <dgm:prSet/>
      <dgm:spPr/>
      <dgm:t>
        <a:bodyPr/>
        <a:lstStyle/>
        <a:p>
          <a:endParaRPr lang="es-ES"/>
        </a:p>
      </dgm:t>
    </dgm:pt>
    <dgm:pt modelId="{CEFA2E60-E272-419D-BAB4-CC273EFD19FF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Labores operativas para la certificación de las plantas para plantar y/o los sitios de producción.</a:t>
          </a:r>
          <a:endParaRPr lang="es-ES" sz="1400" dirty="0"/>
        </a:p>
      </dgm:t>
    </dgm:pt>
    <dgm:pt modelId="{A4F22EFA-C658-4842-A4E0-0573DC13EE40}" type="parTrans" cxnId="{1A1590C0-F3A8-444A-92C0-3E9048BADAF0}">
      <dgm:prSet/>
      <dgm:spPr/>
      <dgm:t>
        <a:bodyPr/>
        <a:lstStyle/>
        <a:p>
          <a:endParaRPr lang="es-ES"/>
        </a:p>
      </dgm:t>
    </dgm:pt>
    <dgm:pt modelId="{9743918E-2325-4A2A-8045-61F56CBD285C}" type="sibTrans" cxnId="{1A1590C0-F3A8-444A-92C0-3E9048BADAF0}">
      <dgm:prSet/>
      <dgm:spPr/>
      <dgm:t>
        <a:bodyPr/>
        <a:lstStyle/>
        <a:p>
          <a:endParaRPr lang="es-ES"/>
        </a:p>
      </dgm:t>
    </dgm:pt>
    <dgm:pt modelId="{9D704E79-13D5-4A2A-AC80-CD65609BAA53}">
      <dgm:prSet phldrT="[Texto]" custT="1"/>
      <dgm:spPr/>
      <dgm:t>
        <a:bodyPr/>
        <a:lstStyle/>
        <a:p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b)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Tolerancias: </a:t>
          </a:r>
          <a:endParaRPr lang="es-ES" sz="1400" dirty="0"/>
        </a:p>
      </dgm:t>
    </dgm:pt>
    <dgm:pt modelId="{7B4BF105-9F79-4B3D-9124-645D01CFA795}" type="sibTrans" cxnId="{D46F4513-DEBA-4189-A5F5-A03056687C72}">
      <dgm:prSet/>
      <dgm:spPr/>
      <dgm:t>
        <a:bodyPr/>
        <a:lstStyle/>
        <a:p>
          <a:endParaRPr lang="es-ES"/>
        </a:p>
      </dgm:t>
    </dgm:pt>
    <dgm:pt modelId="{5AB2FAEC-A9EE-44B5-910A-9CB719D284C2}" type="parTrans" cxnId="{D46F4513-DEBA-4189-A5F5-A03056687C72}">
      <dgm:prSet/>
      <dgm:spPr/>
      <dgm:t>
        <a:bodyPr/>
        <a:lstStyle/>
        <a:p>
          <a:endParaRPr lang="es-ES"/>
        </a:p>
      </dgm:t>
    </dgm:pt>
    <dgm:pt modelId="{57A2023A-FC9B-47BE-8821-D0B56CCB6480}">
      <dgm:prSet phldr="0"/>
      <dgm:spPr/>
      <dgm:t>
        <a:bodyPr/>
        <a:lstStyle/>
        <a:p>
          <a:r>
            <a:rPr lang="es-MX" sz="1400" b="1" dirty="0">
              <a:latin typeface="Noto Sans"/>
              <a:ea typeface="Noto Sans"/>
              <a:cs typeface="Noto Sans"/>
            </a:rPr>
            <a:t>a) </a:t>
          </a:r>
          <a:r>
            <a:rPr lang="es-MX" sz="1400" dirty="0">
              <a:latin typeface="Noto Sans"/>
              <a:ea typeface="Noto Sans"/>
              <a:cs typeface="Noto Sans"/>
            </a:rPr>
            <a:t>Listado de plagas en las reglamentaciones para PNCR .</a:t>
          </a:r>
          <a:endParaRPr lang="es-ES" sz="1400" dirty="0">
            <a:latin typeface="Aptos Display"/>
          </a:endParaRPr>
        </a:p>
      </dgm:t>
    </dgm:pt>
    <dgm:pt modelId="{A3B16AE0-6E9E-4CDA-B15F-4C563ACC20CB}" type="parTrans" cxnId="{04691B3C-8F1B-4837-B6A8-C24D5D1903FE}">
      <dgm:prSet/>
      <dgm:spPr/>
    </dgm:pt>
    <dgm:pt modelId="{B74DF06F-7A16-4631-816C-433A3883FD1F}" type="sibTrans" cxnId="{04691B3C-8F1B-4837-B6A8-C24D5D1903FE}">
      <dgm:prSet/>
      <dgm:spPr/>
    </dgm:pt>
    <dgm:pt modelId="{4E0AEF2F-C374-4A51-A4F0-8746817227C3}" type="pres">
      <dgm:prSet presAssocID="{F8DAA492-2856-48A3-B000-2603D872BDE5}" presName="linear" presStyleCnt="0">
        <dgm:presLayoutVars>
          <dgm:dir/>
          <dgm:animLvl val="lvl"/>
          <dgm:resizeHandles val="exact"/>
        </dgm:presLayoutVars>
      </dgm:prSet>
      <dgm:spPr/>
    </dgm:pt>
    <dgm:pt modelId="{71067EF0-DD43-4698-97A3-C1CAB9E8FF5E}" type="pres">
      <dgm:prSet presAssocID="{31937698-1AB3-49E0-9117-70A7A406B4C5}" presName="parentLin" presStyleCnt="0"/>
      <dgm:spPr/>
    </dgm:pt>
    <dgm:pt modelId="{855F8F17-89E3-4E9C-BE3B-CC751FD8BFC6}" type="pres">
      <dgm:prSet presAssocID="{31937698-1AB3-49E0-9117-70A7A406B4C5}" presName="parentLeftMargin" presStyleLbl="node1" presStyleIdx="0" presStyleCnt="1"/>
      <dgm:spPr/>
    </dgm:pt>
    <dgm:pt modelId="{86BC8D25-C979-48AB-9B6D-126D9B9F3729}" type="pres">
      <dgm:prSet presAssocID="{31937698-1AB3-49E0-9117-70A7A406B4C5}" presName="parentText" presStyleLbl="node1" presStyleIdx="0" presStyleCnt="1" custScaleX="121219">
        <dgm:presLayoutVars>
          <dgm:chMax val="0"/>
          <dgm:bulletEnabled val="1"/>
        </dgm:presLayoutVars>
      </dgm:prSet>
      <dgm:spPr/>
    </dgm:pt>
    <dgm:pt modelId="{7DCC1A9D-F76E-48FE-A895-4C1FA18E78C9}" type="pres">
      <dgm:prSet presAssocID="{31937698-1AB3-49E0-9117-70A7A406B4C5}" presName="negativeSpace" presStyleCnt="0"/>
      <dgm:spPr/>
    </dgm:pt>
    <dgm:pt modelId="{B49FA202-EBF0-4C71-AC33-0136C8FE3A9D}" type="pres">
      <dgm:prSet presAssocID="{31937698-1AB3-49E0-9117-70A7A406B4C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577E50F-EF00-4C87-88C0-EAD1E41113ED}" type="presOf" srcId="{57A2023A-FC9B-47BE-8821-D0B56CCB6480}" destId="{B49FA202-EBF0-4C71-AC33-0136C8FE3A9D}" srcOrd="0" destOrd="0" presId="urn:microsoft.com/office/officeart/2005/8/layout/list1"/>
    <dgm:cxn modelId="{D46F4513-DEBA-4189-A5F5-A03056687C72}" srcId="{31937698-1AB3-49E0-9117-70A7A406B4C5}" destId="{9D704E79-13D5-4A2A-AC80-CD65609BAA53}" srcOrd="1" destOrd="0" parTransId="{5AB2FAEC-A9EE-44B5-910A-9CB719D284C2}" sibTransId="{7B4BF105-9F79-4B3D-9124-645D01CFA795}"/>
    <dgm:cxn modelId="{2180FE16-E8CF-406F-BD83-B2D60EFA4651}" type="presOf" srcId="{F8DAA492-2856-48A3-B000-2603D872BDE5}" destId="{4E0AEF2F-C374-4A51-A4F0-8746817227C3}" srcOrd="0" destOrd="0" presId="urn:microsoft.com/office/officeart/2005/8/layout/list1"/>
    <dgm:cxn modelId="{08CD5F1B-5B92-481D-921A-CDAC012B9BD8}" type="presOf" srcId="{31937698-1AB3-49E0-9117-70A7A406B4C5}" destId="{855F8F17-89E3-4E9C-BE3B-CC751FD8BFC6}" srcOrd="0" destOrd="0" presId="urn:microsoft.com/office/officeart/2005/8/layout/list1"/>
    <dgm:cxn modelId="{942BE322-73A8-4C71-AD93-CD0501AFF609}" type="presOf" srcId="{AD4EFC20-2D4A-427E-903E-9BD2601FF54C}" destId="{B49FA202-EBF0-4C71-AC33-0136C8FE3A9D}" srcOrd="0" destOrd="3" presId="urn:microsoft.com/office/officeart/2005/8/layout/list1"/>
    <dgm:cxn modelId="{7E1DB926-5D7C-47E4-984A-530F193941E5}" type="presOf" srcId="{31937698-1AB3-49E0-9117-70A7A406B4C5}" destId="{86BC8D25-C979-48AB-9B6D-126D9B9F3729}" srcOrd="1" destOrd="0" presId="urn:microsoft.com/office/officeart/2005/8/layout/list1"/>
    <dgm:cxn modelId="{24B4CE29-3392-41FC-AFA0-AFD2E90A6975}" srcId="{0A8D436F-F823-44F6-863B-C2D3509397EB}" destId="{F9038931-117B-4223-9324-829F39733738}" srcOrd="0" destOrd="0" parTransId="{74A1A96A-7647-4EBD-9961-B5B0BC98CFE7}" sibTransId="{5C59F307-E87E-424A-8C4D-6A4EEE09AD38}"/>
    <dgm:cxn modelId="{04691B3C-8F1B-4837-B6A8-C24D5D1903FE}" srcId="{31937698-1AB3-49E0-9117-70A7A406B4C5}" destId="{57A2023A-FC9B-47BE-8821-D0B56CCB6480}" srcOrd="0" destOrd="0" parTransId="{A3B16AE0-6E9E-4CDA-B15F-4C563ACC20CB}" sibTransId="{B74DF06F-7A16-4631-816C-433A3883FD1F}"/>
    <dgm:cxn modelId="{6A197663-B74C-43D5-B057-E3C86E40D0C1}" srcId="{9D704E79-13D5-4A2A-AC80-CD65609BAA53}" destId="{30B05063-4E34-44C3-A922-866DFCB3C52A}" srcOrd="0" destOrd="0" parTransId="{DF43FD9E-AD99-4B74-B505-C1CC196170EF}" sibTransId="{0BB3283E-9D62-40F4-A839-5227333F6782}"/>
    <dgm:cxn modelId="{264A9264-2E6C-413A-9ECA-E063084B1E28}" type="presOf" srcId="{F9038931-117B-4223-9324-829F39733738}" destId="{B49FA202-EBF0-4C71-AC33-0136C8FE3A9D}" srcOrd="0" destOrd="5" presId="urn:microsoft.com/office/officeart/2005/8/layout/list1"/>
    <dgm:cxn modelId="{5D081E6D-3AB8-4854-9CF2-76E347EE4242}" srcId="{F8DAA492-2856-48A3-B000-2603D872BDE5}" destId="{31937698-1AB3-49E0-9117-70A7A406B4C5}" srcOrd="0" destOrd="0" parTransId="{0E1814C4-DCFA-4714-B377-84B6C04EBB57}" sibTransId="{A5924BEF-A58A-420D-A815-797F22EE7B90}"/>
    <dgm:cxn modelId="{690E3780-2A57-41BA-80BC-3CD9DBAA7F47}" type="presOf" srcId="{0A8D436F-F823-44F6-863B-C2D3509397EB}" destId="{B49FA202-EBF0-4C71-AC33-0136C8FE3A9D}" srcOrd="0" destOrd="4" presId="urn:microsoft.com/office/officeart/2005/8/layout/list1"/>
    <dgm:cxn modelId="{1E029A95-CFEE-41C7-96C2-87DE13B11D0F}" type="presOf" srcId="{30B05063-4E34-44C3-A922-866DFCB3C52A}" destId="{B49FA202-EBF0-4C71-AC33-0136C8FE3A9D}" srcOrd="0" destOrd="2" presId="urn:microsoft.com/office/officeart/2005/8/layout/list1"/>
    <dgm:cxn modelId="{CD4AA4B1-B498-499B-AA1F-3FE6DF0E5E3D}" type="presOf" srcId="{6C55DFBD-33E4-41C1-ACD6-BC8E49FFF7F0}" destId="{B49FA202-EBF0-4C71-AC33-0136C8FE3A9D}" srcOrd="0" destOrd="6" presId="urn:microsoft.com/office/officeart/2005/8/layout/list1"/>
    <dgm:cxn modelId="{1A1590C0-F3A8-444A-92C0-3E9048BADAF0}" srcId="{0A8D436F-F823-44F6-863B-C2D3509397EB}" destId="{CEFA2E60-E272-419D-BAB4-CC273EFD19FF}" srcOrd="2" destOrd="0" parTransId="{A4F22EFA-C658-4842-A4E0-0573DC13EE40}" sibTransId="{9743918E-2325-4A2A-8045-61F56CBD285C}"/>
    <dgm:cxn modelId="{562E75D6-2379-47EE-85D9-77F21FDA71F0}" srcId="{31937698-1AB3-49E0-9117-70A7A406B4C5}" destId="{0A8D436F-F823-44F6-863B-C2D3509397EB}" srcOrd="2" destOrd="0" parTransId="{6B6EC58B-3952-4C7B-A597-ACCABEFA7BD6}" sibTransId="{6346685D-7CEB-48FE-8F6D-544A28DB11F8}"/>
    <dgm:cxn modelId="{522C02D8-510E-421C-91E7-3371984964E0}" srcId="{9D704E79-13D5-4A2A-AC80-CD65609BAA53}" destId="{AD4EFC20-2D4A-427E-903E-9BD2601FF54C}" srcOrd="1" destOrd="0" parTransId="{90B7FC1F-AFA0-4393-88F9-1F8FB8D8DE40}" sibTransId="{625E3B48-D0D7-48F6-B22B-6ED0A13AEDDB}"/>
    <dgm:cxn modelId="{2A6F04D8-2FF4-420D-B8DC-C58F41C82DCE}" type="presOf" srcId="{9D704E79-13D5-4A2A-AC80-CD65609BAA53}" destId="{B49FA202-EBF0-4C71-AC33-0136C8FE3A9D}" srcOrd="0" destOrd="1" presId="urn:microsoft.com/office/officeart/2005/8/layout/list1"/>
    <dgm:cxn modelId="{89F678DF-494E-405A-AE96-8339366CAFC2}" type="presOf" srcId="{CEFA2E60-E272-419D-BAB4-CC273EFD19FF}" destId="{B49FA202-EBF0-4C71-AC33-0136C8FE3A9D}" srcOrd="0" destOrd="7" presId="urn:microsoft.com/office/officeart/2005/8/layout/list1"/>
    <dgm:cxn modelId="{AF20E6F1-AC93-425B-8E42-FF17374CC3A2}" srcId="{0A8D436F-F823-44F6-863B-C2D3509397EB}" destId="{6C55DFBD-33E4-41C1-ACD6-BC8E49FFF7F0}" srcOrd="1" destOrd="0" parTransId="{3BA591D3-A344-42D7-B6CA-AD88F07AB731}" sibTransId="{70399EE5-62C9-4A63-A200-18E25EA3B4AF}"/>
    <dgm:cxn modelId="{C3CD8EBF-05DC-418B-BCDB-DEAE64430950}" type="presParOf" srcId="{4E0AEF2F-C374-4A51-A4F0-8746817227C3}" destId="{71067EF0-DD43-4698-97A3-C1CAB9E8FF5E}" srcOrd="0" destOrd="0" presId="urn:microsoft.com/office/officeart/2005/8/layout/list1"/>
    <dgm:cxn modelId="{3C044F4F-0D58-4B79-B8E6-3B005D25948F}" type="presParOf" srcId="{71067EF0-DD43-4698-97A3-C1CAB9E8FF5E}" destId="{855F8F17-89E3-4E9C-BE3B-CC751FD8BFC6}" srcOrd="0" destOrd="0" presId="urn:microsoft.com/office/officeart/2005/8/layout/list1"/>
    <dgm:cxn modelId="{D8DD4103-F4C7-47EB-8FC7-EED926CFC2B4}" type="presParOf" srcId="{71067EF0-DD43-4698-97A3-C1CAB9E8FF5E}" destId="{86BC8D25-C979-48AB-9B6D-126D9B9F3729}" srcOrd="1" destOrd="0" presId="urn:microsoft.com/office/officeart/2005/8/layout/list1"/>
    <dgm:cxn modelId="{5EB33535-30AB-4AA2-9BED-B9E4AACECA96}" type="presParOf" srcId="{4E0AEF2F-C374-4A51-A4F0-8746817227C3}" destId="{7DCC1A9D-F76E-48FE-A895-4C1FA18E78C9}" srcOrd="1" destOrd="0" presId="urn:microsoft.com/office/officeart/2005/8/layout/list1"/>
    <dgm:cxn modelId="{FAF6C1A0-71F2-4A76-B112-BB577C99D466}" type="presParOf" srcId="{4E0AEF2F-C374-4A51-A4F0-8746817227C3}" destId="{B49FA202-EBF0-4C71-AC33-0136C8FE3A9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0A2964-DFFF-4D62-9F50-EED1B7AE966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EF9705E-34B6-4710-9841-F32D60CFABA6}">
      <dgm:prSet phldrT="[Texto]" custT="1"/>
      <dgm:spPr/>
      <dgm:t>
        <a:bodyPr/>
        <a:lstStyle/>
        <a:p>
          <a:pPr algn="just"/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Distribución actual de las PNCR en México</a:t>
          </a:r>
          <a:endParaRPr lang="es-ES" sz="1400" dirty="0"/>
        </a:p>
      </dgm:t>
    </dgm:pt>
    <dgm:pt modelId="{A1C5CD12-9692-4B9D-86EE-67F146F9B323}" type="parTrans" cxnId="{2B578CD6-4EFF-4D19-AC9E-210753B73CED}">
      <dgm:prSet/>
      <dgm:spPr/>
      <dgm:t>
        <a:bodyPr/>
        <a:lstStyle/>
        <a:p>
          <a:pPr algn="just"/>
          <a:endParaRPr lang="es-ES" sz="1400"/>
        </a:p>
      </dgm:t>
    </dgm:pt>
    <dgm:pt modelId="{BE0E445A-BCD1-4107-8327-8CECB4B37DA8}" type="sibTrans" cxnId="{2B578CD6-4EFF-4D19-AC9E-210753B73CED}">
      <dgm:prSet/>
      <dgm:spPr/>
      <dgm:t>
        <a:bodyPr/>
        <a:lstStyle/>
        <a:p>
          <a:pPr algn="just"/>
          <a:endParaRPr lang="es-ES" sz="1400"/>
        </a:p>
      </dgm:t>
    </dgm:pt>
    <dgm:pt modelId="{A81A665E-FA97-419E-A521-957742226F56}">
      <dgm:prSet phldrT="[Texto]" custT="1"/>
      <dgm:spPr/>
      <dgm:t>
        <a:bodyPr/>
        <a:lstStyle/>
        <a:p>
          <a:pPr algn="just"/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Documentación de datos económicos, debe contarse con información de costo-beneficio de manera precisa, que incluyan pérdidas monetarias en sitios donde están presentes</a:t>
          </a:r>
          <a:endParaRPr lang="es-ES" sz="1400" dirty="0"/>
        </a:p>
      </dgm:t>
    </dgm:pt>
    <dgm:pt modelId="{35B5C817-DC75-426E-B476-7A013544B4C0}" type="parTrans" cxnId="{135E60F0-B61F-453F-8ECA-8C636ECA51D5}">
      <dgm:prSet/>
      <dgm:spPr/>
      <dgm:t>
        <a:bodyPr/>
        <a:lstStyle/>
        <a:p>
          <a:pPr algn="just"/>
          <a:endParaRPr lang="es-ES" sz="1400"/>
        </a:p>
      </dgm:t>
    </dgm:pt>
    <dgm:pt modelId="{8C3D0EEB-07A5-458F-915A-243279DEAA75}" type="sibTrans" cxnId="{135E60F0-B61F-453F-8ECA-8C636ECA51D5}">
      <dgm:prSet/>
      <dgm:spPr/>
      <dgm:t>
        <a:bodyPr/>
        <a:lstStyle/>
        <a:p>
          <a:pPr algn="just"/>
          <a:endParaRPr lang="es-ES" sz="1400"/>
        </a:p>
      </dgm:t>
    </dgm:pt>
    <dgm:pt modelId="{ADA00750-B753-4079-8A21-D08E48DA76BA}">
      <dgm:prSet phldrT="[Texto]" custT="1"/>
      <dgm:spPr/>
      <dgm:t>
        <a:bodyPr/>
        <a:lstStyle/>
        <a:p>
          <a:pPr algn="just"/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4.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Evaluar la aplicación de las medidas en diferentes escalas comerciales, ya que en ocasiones sobrepasa la capacidad instalada de las autoridades fitosanitarias en materia de certificación. </a:t>
          </a:r>
          <a:endParaRPr lang="es-ES" sz="1400" dirty="0"/>
        </a:p>
      </dgm:t>
    </dgm:pt>
    <dgm:pt modelId="{D2D9F76B-5BB2-4D13-B92F-A4E41D0CAA93}" type="parTrans" cxnId="{4AC4BA55-5B9B-4A3F-B036-15591152BA95}">
      <dgm:prSet/>
      <dgm:spPr/>
      <dgm:t>
        <a:bodyPr/>
        <a:lstStyle/>
        <a:p>
          <a:pPr algn="just"/>
          <a:endParaRPr lang="es-ES" sz="1400"/>
        </a:p>
      </dgm:t>
    </dgm:pt>
    <dgm:pt modelId="{D7CB6A69-5EED-441E-B787-9FE19B8DCEAF}" type="sibTrans" cxnId="{4AC4BA55-5B9B-4A3F-B036-15591152BA95}">
      <dgm:prSet/>
      <dgm:spPr/>
      <dgm:t>
        <a:bodyPr/>
        <a:lstStyle/>
        <a:p>
          <a:pPr algn="just"/>
          <a:endParaRPr lang="es-ES" sz="1400"/>
        </a:p>
      </dgm:t>
    </dgm:pt>
    <dgm:pt modelId="{C5CC6777-A900-42CC-B9D6-5C19B0A69196}">
      <dgm:prSet phldrT="[Texto]" custT="1"/>
      <dgm:spPr/>
      <dgm:t>
        <a:bodyPr/>
        <a:lstStyle/>
        <a:p>
          <a:pPr algn="just"/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Se requiere de la vigilancia para determinar la distribución actual de las PNCR. </a:t>
          </a:r>
          <a:endParaRPr lang="es-ES" sz="1400" dirty="0"/>
        </a:p>
      </dgm:t>
    </dgm:pt>
    <dgm:pt modelId="{24118231-3DFC-4C4B-98DF-2A9121DC83B5}" type="parTrans" cxnId="{99D424D9-9527-4752-8FC6-FAEEE35BB5CD}">
      <dgm:prSet/>
      <dgm:spPr/>
      <dgm:t>
        <a:bodyPr/>
        <a:lstStyle/>
        <a:p>
          <a:pPr algn="just"/>
          <a:endParaRPr lang="es-ES" sz="1400"/>
        </a:p>
      </dgm:t>
    </dgm:pt>
    <dgm:pt modelId="{7DFDA319-6A47-4E73-9466-B25C1A7CBD6B}" type="sibTrans" cxnId="{99D424D9-9527-4752-8FC6-FAEEE35BB5CD}">
      <dgm:prSet/>
      <dgm:spPr/>
      <dgm:t>
        <a:bodyPr/>
        <a:lstStyle/>
        <a:p>
          <a:pPr algn="just"/>
          <a:endParaRPr lang="es-ES" sz="1400"/>
        </a:p>
      </dgm:t>
    </dgm:pt>
    <dgm:pt modelId="{77587353-CD65-4709-8CEB-011D09102AAD}" type="pres">
      <dgm:prSet presAssocID="{910A2964-DFFF-4D62-9F50-EED1B7AE9665}" presName="linear" presStyleCnt="0">
        <dgm:presLayoutVars>
          <dgm:dir/>
          <dgm:animLvl val="lvl"/>
          <dgm:resizeHandles val="exact"/>
        </dgm:presLayoutVars>
      </dgm:prSet>
      <dgm:spPr/>
    </dgm:pt>
    <dgm:pt modelId="{00CF9194-B463-4B27-8456-825E82768488}" type="pres">
      <dgm:prSet presAssocID="{8EF9705E-34B6-4710-9841-F32D60CFABA6}" presName="parentLin" presStyleCnt="0"/>
      <dgm:spPr/>
    </dgm:pt>
    <dgm:pt modelId="{CDE13B62-AA9E-4D33-8B8C-BA3D4ED523BF}" type="pres">
      <dgm:prSet presAssocID="{8EF9705E-34B6-4710-9841-F32D60CFABA6}" presName="parentLeftMargin" presStyleLbl="node1" presStyleIdx="0" presStyleCnt="3"/>
      <dgm:spPr/>
    </dgm:pt>
    <dgm:pt modelId="{D4E81517-6C40-4FA2-832B-092AA57A452B}" type="pres">
      <dgm:prSet presAssocID="{8EF9705E-34B6-4710-9841-F32D60CFABA6}" presName="parentText" presStyleLbl="node1" presStyleIdx="0" presStyleCnt="3" custScaleX="116376" custScaleY="153247">
        <dgm:presLayoutVars>
          <dgm:chMax val="0"/>
          <dgm:bulletEnabled val="1"/>
        </dgm:presLayoutVars>
      </dgm:prSet>
      <dgm:spPr/>
    </dgm:pt>
    <dgm:pt modelId="{09AD4302-99C5-4E36-91DB-AFBC7E8691BE}" type="pres">
      <dgm:prSet presAssocID="{8EF9705E-34B6-4710-9841-F32D60CFABA6}" presName="negativeSpace" presStyleCnt="0"/>
      <dgm:spPr/>
    </dgm:pt>
    <dgm:pt modelId="{C172A9C3-D578-49B5-8E39-FF6260FCF110}" type="pres">
      <dgm:prSet presAssocID="{8EF9705E-34B6-4710-9841-F32D60CFABA6}" presName="childText" presStyleLbl="conFgAcc1" presStyleIdx="0" presStyleCnt="3">
        <dgm:presLayoutVars>
          <dgm:bulletEnabled val="1"/>
        </dgm:presLayoutVars>
      </dgm:prSet>
      <dgm:spPr/>
    </dgm:pt>
    <dgm:pt modelId="{5C8D101B-C695-42E3-95F9-26664BE167EA}" type="pres">
      <dgm:prSet presAssocID="{BE0E445A-BCD1-4107-8327-8CECB4B37DA8}" presName="spaceBetweenRectangles" presStyleCnt="0"/>
      <dgm:spPr/>
    </dgm:pt>
    <dgm:pt modelId="{138B3181-E4DE-4820-97A1-F92432F7FE19}" type="pres">
      <dgm:prSet presAssocID="{A81A665E-FA97-419E-A521-957742226F56}" presName="parentLin" presStyleCnt="0"/>
      <dgm:spPr/>
    </dgm:pt>
    <dgm:pt modelId="{515E058C-E64E-451B-90B2-36F9BEB097BD}" type="pres">
      <dgm:prSet presAssocID="{A81A665E-FA97-419E-A521-957742226F56}" presName="parentLeftMargin" presStyleLbl="node1" presStyleIdx="0" presStyleCnt="3"/>
      <dgm:spPr/>
    </dgm:pt>
    <dgm:pt modelId="{363E6478-A937-40F5-9681-0FB46890006E}" type="pres">
      <dgm:prSet presAssocID="{A81A665E-FA97-419E-A521-957742226F56}" presName="parentText" presStyleLbl="node1" presStyleIdx="1" presStyleCnt="3" custScaleX="116376" custScaleY="254067">
        <dgm:presLayoutVars>
          <dgm:chMax val="0"/>
          <dgm:bulletEnabled val="1"/>
        </dgm:presLayoutVars>
      </dgm:prSet>
      <dgm:spPr/>
    </dgm:pt>
    <dgm:pt modelId="{02C4C9CF-0ED6-4CDC-9D0F-BAAE09C8D9AF}" type="pres">
      <dgm:prSet presAssocID="{A81A665E-FA97-419E-A521-957742226F56}" presName="negativeSpace" presStyleCnt="0"/>
      <dgm:spPr/>
    </dgm:pt>
    <dgm:pt modelId="{622D18CE-0F9E-4BDE-992E-E8B603C1A025}" type="pres">
      <dgm:prSet presAssocID="{A81A665E-FA97-419E-A521-957742226F56}" presName="childText" presStyleLbl="conFgAcc1" presStyleIdx="1" presStyleCnt="3">
        <dgm:presLayoutVars>
          <dgm:bulletEnabled val="1"/>
        </dgm:presLayoutVars>
      </dgm:prSet>
      <dgm:spPr/>
    </dgm:pt>
    <dgm:pt modelId="{FB9881BB-A8AC-4AB3-A1F6-09D6C0CD6A2A}" type="pres">
      <dgm:prSet presAssocID="{8C3D0EEB-07A5-458F-915A-243279DEAA75}" presName="spaceBetweenRectangles" presStyleCnt="0"/>
      <dgm:spPr/>
    </dgm:pt>
    <dgm:pt modelId="{75B103DF-C15D-467A-ACE5-4C0DD7CA6E16}" type="pres">
      <dgm:prSet presAssocID="{ADA00750-B753-4079-8A21-D08E48DA76BA}" presName="parentLin" presStyleCnt="0"/>
      <dgm:spPr/>
    </dgm:pt>
    <dgm:pt modelId="{F2E5F725-5B6F-44D2-857F-C8663CC26A80}" type="pres">
      <dgm:prSet presAssocID="{ADA00750-B753-4079-8A21-D08E48DA76BA}" presName="parentLeftMargin" presStyleLbl="node1" presStyleIdx="1" presStyleCnt="3"/>
      <dgm:spPr/>
    </dgm:pt>
    <dgm:pt modelId="{4153812B-D5C4-417F-BAFD-BD881BA4C64B}" type="pres">
      <dgm:prSet presAssocID="{ADA00750-B753-4079-8A21-D08E48DA76BA}" presName="parentText" presStyleLbl="node1" presStyleIdx="2" presStyleCnt="3" custScaleX="116376" custScaleY="254490">
        <dgm:presLayoutVars>
          <dgm:chMax val="0"/>
          <dgm:bulletEnabled val="1"/>
        </dgm:presLayoutVars>
      </dgm:prSet>
      <dgm:spPr/>
    </dgm:pt>
    <dgm:pt modelId="{DCF316C7-1F61-4BD4-92DA-1DB99FC6AF87}" type="pres">
      <dgm:prSet presAssocID="{ADA00750-B753-4079-8A21-D08E48DA76BA}" presName="negativeSpace" presStyleCnt="0"/>
      <dgm:spPr/>
    </dgm:pt>
    <dgm:pt modelId="{CB590B1A-C8CF-4E06-846F-7C2689347C32}" type="pres">
      <dgm:prSet presAssocID="{ADA00750-B753-4079-8A21-D08E48DA76B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C460008-F474-433E-B9E5-823C1F6E6613}" type="presOf" srcId="{C5CC6777-A900-42CC-B9D6-5C19B0A69196}" destId="{C172A9C3-D578-49B5-8E39-FF6260FCF110}" srcOrd="0" destOrd="0" presId="urn:microsoft.com/office/officeart/2005/8/layout/list1"/>
    <dgm:cxn modelId="{65ADAA26-EC56-479B-87DB-15F28A55A2E2}" type="presOf" srcId="{ADA00750-B753-4079-8A21-D08E48DA76BA}" destId="{4153812B-D5C4-417F-BAFD-BD881BA4C64B}" srcOrd="1" destOrd="0" presId="urn:microsoft.com/office/officeart/2005/8/layout/list1"/>
    <dgm:cxn modelId="{266AB63C-CED6-44D3-AD7B-300CCB25904F}" type="presOf" srcId="{8EF9705E-34B6-4710-9841-F32D60CFABA6}" destId="{D4E81517-6C40-4FA2-832B-092AA57A452B}" srcOrd="1" destOrd="0" presId="urn:microsoft.com/office/officeart/2005/8/layout/list1"/>
    <dgm:cxn modelId="{C6CD9249-0F8F-410C-8DDF-37315D767F4B}" type="presOf" srcId="{A81A665E-FA97-419E-A521-957742226F56}" destId="{515E058C-E64E-451B-90B2-36F9BEB097BD}" srcOrd="0" destOrd="0" presId="urn:microsoft.com/office/officeart/2005/8/layout/list1"/>
    <dgm:cxn modelId="{4AC4BA55-5B9B-4A3F-B036-15591152BA95}" srcId="{910A2964-DFFF-4D62-9F50-EED1B7AE9665}" destId="{ADA00750-B753-4079-8A21-D08E48DA76BA}" srcOrd="2" destOrd="0" parTransId="{D2D9F76B-5BB2-4D13-B92F-A4E41D0CAA93}" sibTransId="{D7CB6A69-5EED-441E-B787-9FE19B8DCEAF}"/>
    <dgm:cxn modelId="{4DF37A7F-714E-4CF5-B859-5C706F51BA1D}" type="presOf" srcId="{8EF9705E-34B6-4710-9841-F32D60CFABA6}" destId="{CDE13B62-AA9E-4D33-8B8C-BA3D4ED523BF}" srcOrd="0" destOrd="0" presId="urn:microsoft.com/office/officeart/2005/8/layout/list1"/>
    <dgm:cxn modelId="{99AE6AC8-5F10-4EE9-8376-1C90167ABD2D}" type="presOf" srcId="{ADA00750-B753-4079-8A21-D08E48DA76BA}" destId="{F2E5F725-5B6F-44D2-857F-C8663CC26A80}" srcOrd="0" destOrd="0" presId="urn:microsoft.com/office/officeart/2005/8/layout/list1"/>
    <dgm:cxn modelId="{2844C5CE-A416-4CD7-86FF-754D32732833}" type="presOf" srcId="{910A2964-DFFF-4D62-9F50-EED1B7AE9665}" destId="{77587353-CD65-4709-8CEB-011D09102AAD}" srcOrd="0" destOrd="0" presId="urn:microsoft.com/office/officeart/2005/8/layout/list1"/>
    <dgm:cxn modelId="{2B578CD6-4EFF-4D19-AC9E-210753B73CED}" srcId="{910A2964-DFFF-4D62-9F50-EED1B7AE9665}" destId="{8EF9705E-34B6-4710-9841-F32D60CFABA6}" srcOrd="0" destOrd="0" parTransId="{A1C5CD12-9692-4B9D-86EE-67F146F9B323}" sibTransId="{BE0E445A-BCD1-4107-8327-8CECB4B37DA8}"/>
    <dgm:cxn modelId="{99D424D9-9527-4752-8FC6-FAEEE35BB5CD}" srcId="{8EF9705E-34B6-4710-9841-F32D60CFABA6}" destId="{C5CC6777-A900-42CC-B9D6-5C19B0A69196}" srcOrd="0" destOrd="0" parTransId="{24118231-3DFC-4C4B-98DF-2A9121DC83B5}" sibTransId="{7DFDA319-6A47-4E73-9466-B25C1A7CBD6B}"/>
    <dgm:cxn modelId="{0B9B58EB-428A-4661-A60E-90659BA50936}" type="presOf" srcId="{A81A665E-FA97-419E-A521-957742226F56}" destId="{363E6478-A937-40F5-9681-0FB46890006E}" srcOrd="1" destOrd="0" presId="urn:microsoft.com/office/officeart/2005/8/layout/list1"/>
    <dgm:cxn modelId="{135E60F0-B61F-453F-8ECA-8C636ECA51D5}" srcId="{910A2964-DFFF-4D62-9F50-EED1B7AE9665}" destId="{A81A665E-FA97-419E-A521-957742226F56}" srcOrd="1" destOrd="0" parTransId="{35B5C817-DC75-426E-B476-7A013544B4C0}" sibTransId="{8C3D0EEB-07A5-458F-915A-243279DEAA75}"/>
    <dgm:cxn modelId="{B9FF96FF-6183-47A6-8EC7-8818B672ABC5}" type="presParOf" srcId="{77587353-CD65-4709-8CEB-011D09102AAD}" destId="{00CF9194-B463-4B27-8456-825E82768488}" srcOrd="0" destOrd="0" presId="urn:microsoft.com/office/officeart/2005/8/layout/list1"/>
    <dgm:cxn modelId="{A26E4554-7CB6-4567-8078-81798FE4B9B5}" type="presParOf" srcId="{00CF9194-B463-4B27-8456-825E82768488}" destId="{CDE13B62-AA9E-4D33-8B8C-BA3D4ED523BF}" srcOrd="0" destOrd="0" presId="urn:microsoft.com/office/officeart/2005/8/layout/list1"/>
    <dgm:cxn modelId="{F3A8FE69-5318-4FDE-AA55-F4F19E9779AE}" type="presParOf" srcId="{00CF9194-B463-4B27-8456-825E82768488}" destId="{D4E81517-6C40-4FA2-832B-092AA57A452B}" srcOrd="1" destOrd="0" presId="urn:microsoft.com/office/officeart/2005/8/layout/list1"/>
    <dgm:cxn modelId="{559B14EC-F78C-4185-B918-BFC3F54336AB}" type="presParOf" srcId="{77587353-CD65-4709-8CEB-011D09102AAD}" destId="{09AD4302-99C5-4E36-91DB-AFBC7E8691BE}" srcOrd="1" destOrd="0" presId="urn:microsoft.com/office/officeart/2005/8/layout/list1"/>
    <dgm:cxn modelId="{FA09A8C5-EEF3-4151-A218-17AB5E51C3AE}" type="presParOf" srcId="{77587353-CD65-4709-8CEB-011D09102AAD}" destId="{C172A9C3-D578-49B5-8E39-FF6260FCF110}" srcOrd="2" destOrd="0" presId="urn:microsoft.com/office/officeart/2005/8/layout/list1"/>
    <dgm:cxn modelId="{FD9E61FD-4E2E-4003-984D-290EC1D7C39A}" type="presParOf" srcId="{77587353-CD65-4709-8CEB-011D09102AAD}" destId="{5C8D101B-C695-42E3-95F9-26664BE167EA}" srcOrd="3" destOrd="0" presId="urn:microsoft.com/office/officeart/2005/8/layout/list1"/>
    <dgm:cxn modelId="{7EB33B27-98F3-45CE-986C-092C33661578}" type="presParOf" srcId="{77587353-CD65-4709-8CEB-011D09102AAD}" destId="{138B3181-E4DE-4820-97A1-F92432F7FE19}" srcOrd="4" destOrd="0" presId="urn:microsoft.com/office/officeart/2005/8/layout/list1"/>
    <dgm:cxn modelId="{F3E690A3-8001-42A7-A988-AA03FBD21A7E}" type="presParOf" srcId="{138B3181-E4DE-4820-97A1-F92432F7FE19}" destId="{515E058C-E64E-451B-90B2-36F9BEB097BD}" srcOrd="0" destOrd="0" presId="urn:microsoft.com/office/officeart/2005/8/layout/list1"/>
    <dgm:cxn modelId="{1C387CFC-0565-4BD6-8E8F-FE51920FDA82}" type="presParOf" srcId="{138B3181-E4DE-4820-97A1-F92432F7FE19}" destId="{363E6478-A937-40F5-9681-0FB46890006E}" srcOrd="1" destOrd="0" presId="urn:microsoft.com/office/officeart/2005/8/layout/list1"/>
    <dgm:cxn modelId="{BC055979-DE8F-418D-B3B2-264B6BB6D0A0}" type="presParOf" srcId="{77587353-CD65-4709-8CEB-011D09102AAD}" destId="{02C4C9CF-0ED6-4CDC-9D0F-BAAE09C8D9AF}" srcOrd="5" destOrd="0" presId="urn:microsoft.com/office/officeart/2005/8/layout/list1"/>
    <dgm:cxn modelId="{D1AA996B-5151-4D28-9E01-A0A2F3A5E172}" type="presParOf" srcId="{77587353-CD65-4709-8CEB-011D09102AAD}" destId="{622D18CE-0F9E-4BDE-992E-E8B603C1A025}" srcOrd="6" destOrd="0" presId="urn:microsoft.com/office/officeart/2005/8/layout/list1"/>
    <dgm:cxn modelId="{045B375A-0AF7-43FE-9A19-9C3A018D68DD}" type="presParOf" srcId="{77587353-CD65-4709-8CEB-011D09102AAD}" destId="{FB9881BB-A8AC-4AB3-A1F6-09D6C0CD6A2A}" srcOrd="7" destOrd="0" presId="urn:microsoft.com/office/officeart/2005/8/layout/list1"/>
    <dgm:cxn modelId="{8A41A300-431F-4816-BC5F-87445985EDC2}" type="presParOf" srcId="{77587353-CD65-4709-8CEB-011D09102AAD}" destId="{75B103DF-C15D-467A-ACE5-4C0DD7CA6E16}" srcOrd="8" destOrd="0" presId="urn:microsoft.com/office/officeart/2005/8/layout/list1"/>
    <dgm:cxn modelId="{22B981EC-5C38-494F-ABB2-DA944218BFFE}" type="presParOf" srcId="{75B103DF-C15D-467A-ACE5-4C0DD7CA6E16}" destId="{F2E5F725-5B6F-44D2-857F-C8663CC26A80}" srcOrd="0" destOrd="0" presId="urn:microsoft.com/office/officeart/2005/8/layout/list1"/>
    <dgm:cxn modelId="{398C79F9-8E5C-460C-AA30-F71608A8A2E5}" type="presParOf" srcId="{75B103DF-C15D-467A-ACE5-4C0DD7CA6E16}" destId="{4153812B-D5C4-417F-BAFD-BD881BA4C64B}" srcOrd="1" destOrd="0" presId="urn:microsoft.com/office/officeart/2005/8/layout/list1"/>
    <dgm:cxn modelId="{BAC2555C-D627-434B-A345-285F2550F9B8}" type="presParOf" srcId="{77587353-CD65-4709-8CEB-011D09102AAD}" destId="{DCF316C7-1F61-4BD4-92DA-1DB99FC6AF87}" srcOrd="9" destOrd="0" presId="urn:microsoft.com/office/officeart/2005/8/layout/list1"/>
    <dgm:cxn modelId="{EF6DB314-35DC-4195-B5B2-300D438682BF}" type="presParOf" srcId="{77587353-CD65-4709-8CEB-011D09102AAD}" destId="{CB590B1A-C8CF-4E06-846F-7C2689347C3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3FD290-4DC0-4990-AAEB-51BA12BD7D16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F0024C9-0722-4A92-8098-2C71791BB058}">
      <dgm:prSet phldrT="[Texto]" custT="1"/>
      <dgm:spPr/>
      <dgm:t>
        <a:bodyPr/>
        <a:lstStyle/>
        <a:p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1.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 determinación de la categorización de PNCR requiere de información específica para su evaluación. 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8544DB8B-CC30-4C3D-995E-4C8526ABECC9}" type="parTrans" cxnId="{350BAC64-0580-4C54-813B-79A1A480BEC0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E577984-40FD-487F-9496-A0427E563568}" type="sibTrans" cxnId="{350BAC64-0580-4C54-813B-79A1A480BEC0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30A031C-710B-4404-AAEA-32A85001B0DC}">
      <dgm:prSet phldrT="[Texto]" custT="1"/>
      <dgm:spPr/>
      <dgm:t>
        <a:bodyPr/>
        <a:lstStyle/>
        <a:p>
          <a:r>
            <a:rPr lang="es-MX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De manera general se debe promover la investigación en: 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98531A8-FA5C-4A19-8C0A-6419F70123DF}" type="parTrans" cxnId="{9BC39087-2B3B-45F5-9ABA-5933BAD35668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483795C-BCC4-4F8B-9B78-01E89345E1FC}" type="sibTrans" cxnId="{9BC39087-2B3B-45F5-9ABA-5933BAD35668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9ECAFF-A90B-4DDF-82A7-D6BDEC893F1D}">
      <dgm:prSet phldrT="[Texto]" custT="1"/>
      <dgm:spPr/>
      <dgm:t>
        <a:bodyPr/>
        <a:lstStyle/>
        <a:p>
          <a:r>
            <a:rPr lang="es-ES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 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Las reglamentaciones para PNCR en México han permitido la implementación de programas de certificación de sitios de producción (p. ej., viveros, invernaderos), laboratorios de material </a:t>
          </a:r>
          <a:r>
            <a:rPr lang="es-MX" sz="140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in vitro</a:t>
          </a:r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, y, de certificación para la movilización de material vegetal propagativo y semilla botánica, que disminuyen los impactos económicos en cultivos de importancia.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F64C59B-ECA7-413E-AF44-72F156470142}" type="parTrans" cxnId="{74968F98-EE38-4B59-92BF-2B114270AC3E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9F976CF-DDD4-4A8A-A371-5F3462A57AE7}" type="sibTrans" cxnId="{74968F98-EE38-4B59-92BF-2B114270AC3E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6AA468C-945E-42B9-93B2-AE79E9175F50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Establecimiento y cuantificación de niveles de tolerancia de las plagas. 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BA20D83-9268-4D6E-BFFC-6679BA18623A}" type="parTrans" cxnId="{0B6BD835-BE7D-4F71-BD33-4C98F6929E8E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120B3A4-47A8-47EE-84F4-E89A1E75F8DD}" type="sibTrans" cxnId="{0B6BD835-BE7D-4F71-BD33-4C98F6929E8E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FC9AD4C-A545-4599-BA53-644914AAB97C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Asociación de estas plagas en “Plantas para plantar”.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ECC7B3A0-2DA3-4363-9A34-EAC454A1483E}" type="parTrans" cxnId="{40833B30-4391-43E8-82CA-87ECA3F13E60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969F6A-793B-45D7-8924-3B940FACA2FA}" type="sibTrans" cxnId="{40833B30-4391-43E8-82CA-87ECA3F13E60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1211E0E1-48C3-4BF7-B0AF-5D0F4B4DCCF0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Datos económicos de costos para el manejo, diagnóstico, aplicación de acciones regulatorias. 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35E08DB-4FBB-4E2D-AEDA-728977718DB6}" type="parTrans" cxnId="{B75E69A0-C98B-4A7D-BAFD-B00298AC9DB9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EF44447-2C9D-4AE5-AA82-F6BDB2338D1B}" type="sibTrans" cxnId="{B75E69A0-C98B-4A7D-BAFD-B00298AC9DB9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FEE17755-C514-44C1-897E-E967B4B11F5F}">
      <dgm:prSet phldrT="[Texto]" custT="1"/>
      <dgm:spPr/>
      <dgm:t>
        <a:bodyPr/>
        <a:lstStyle/>
        <a:p>
          <a:r>
            <a:rPr lang="es-MX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Análisis de costo-beneficio de la aplicación de las reglamentaciones para PNCR en México</a:t>
          </a:r>
          <a:endParaRPr lang="es-ES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89415B0F-A0F4-4CEC-8601-D45EDE30551D}" type="parTrans" cxnId="{65BF6F06-B893-4DF3-ADC8-FA8D37963032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DB1905F-3D8F-4351-8D6C-BDC4DD0E1F8D}" type="sibTrans" cxnId="{65BF6F06-B893-4DF3-ADC8-FA8D37963032}">
      <dgm:prSet/>
      <dgm:spPr/>
      <dgm:t>
        <a:bodyPr/>
        <a:lstStyle/>
        <a:p>
          <a:endParaRPr lang="es-ES" sz="20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0D1337D-42DD-43C7-B4D4-263640E8F6D3}" type="pres">
      <dgm:prSet presAssocID="{F63FD290-4DC0-4990-AAEB-51BA12BD7D16}" presName="linear" presStyleCnt="0">
        <dgm:presLayoutVars>
          <dgm:dir/>
          <dgm:resizeHandles val="exact"/>
        </dgm:presLayoutVars>
      </dgm:prSet>
      <dgm:spPr/>
    </dgm:pt>
    <dgm:pt modelId="{9BDB186A-C69C-496A-9A1F-6ACF1E72AF6E}" type="pres">
      <dgm:prSet presAssocID="{DF0024C9-0722-4A92-8098-2C71791BB058}" presName="comp" presStyleCnt="0"/>
      <dgm:spPr/>
    </dgm:pt>
    <dgm:pt modelId="{5E91227A-234C-4050-B441-8A886FFF654A}" type="pres">
      <dgm:prSet presAssocID="{DF0024C9-0722-4A92-8098-2C71791BB058}" presName="box" presStyleLbl="node1" presStyleIdx="0" presStyleCnt="3" custLinFactNeighborX="9747" custLinFactNeighborY="-29271"/>
      <dgm:spPr/>
    </dgm:pt>
    <dgm:pt modelId="{88AC185A-2BE8-4E19-AF2A-2EA14A11C603}" type="pres">
      <dgm:prSet presAssocID="{DF0024C9-0722-4A92-8098-2C71791BB058}" presName="img" presStyleLbl="fgImgPlace1" presStyleIdx="0" presStyleCnt="3" custLinFactNeighborX="-110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79446107-3E3F-41A6-819F-83A2801DECF6}" type="pres">
      <dgm:prSet presAssocID="{DF0024C9-0722-4A92-8098-2C71791BB058}" presName="text" presStyleLbl="node1" presStyleIdx="0" presStyleCnt="3">
        <dgm:presLayoutVars>
          <dgm:bulletEnabled val="1"/>
        </dgm:presLayoutVars>
      </dgm:prSet>
      <dgm:spPr/>
    </dgm:pt>
    <dgm:pt modelId="{EDA4B48B-FB11-46D2-B4BC-D0100E85A669}" type="pres">
      <dgm:prSet presAssocID="{2E577984-40FD-487F-9496-A0427E563568}" presName="spacer" presStyleCnt="0"/>
      <dgm:spPr/>
    </dgm:pt>
    <dgm:pt modelId="{0850EC60-BBF3-49ED-A851-BF015729A0D4}" type="pres">
      <dgm:prSet presAssocID="{D30A031C-710B-4404-AAEA-32A85001B0DC}" presName="comp" presStyleCnt="0"/>
      <dgm:spPr/>
    </dgm:pt>
    <dgm:pt modelId="{916EF17B-4FD5-4D73-B7D4-8499CAD0AF0D}" type="pres">
      <dgm:prSet presAssocID="{D30A031C-710B-4404-AAEA-32A85001B0DC}" presName="box" presStyleLbl="node1" presStyleIdx="1" presStyleCnt="3" custScaleY="121117"/>
      <dgm:spPr/>
    </dgm:pt>
    <dgm:pt modelId="{5B5E3A3B-D760-499B-B78C-C4A7DE8B1412}" type="pres">
      <dgm:prSet presAssocID="{D30A031C-710B-4404-AAEA-32A85001B0DC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34648566-1DF4-4A1F-BCF9-F717FEF780A7}" type="pres">
      <dgm:prSet presAssocID="{D30A031C-710B-4404-AAEA-32A85001B0DC}" presName="text" presStyleLbl="node1" presStyleIdx="1" presStyleCnt="3">
        <dgm:presLayoutVars>
          <dgm:bulletEnabled val="1"/>
        </dgm:presLayoutVars>
      </dgm:prSet>
      <dgm:spPr/>
    </dgm:pt>
    <dgm:pt modelId="{CE515E3F-63D8-4147-95D5-EE28FC69F68B}" type="pres">
      <dgm:prSet presAssocID="{0483795C-BCC4-4F8B-9B78-01E89345E1FC}" presName="spacer" presStyleCnt="0"/>
      <dgm:spPr/>
    </dgm:pt>
    <dgm:pt modelId="{6F070BDB-3C1D-4FB4-8CED-E46E229D46E7}" type="pres">
      <dgm:prSet presAssocID="{5F9ECAFF-A90B-4DDF-82A7-D6BDEC893F1D}" presName="comp" presStyleCnt="0"/>
      <dgm:spPr/>
    </dgm:pt>
    <dgm:pt modelId="{3524E51C-1A44-4F77-B4EA-366FF36378F1}" type="pres">
      <dgm:prSet presAssocID="{5F9ECAFF-A90B-4DDF-82A7-D6BDEC893F1D}" presName="box" presStyleLbl="node1" presStyleIdx="2" presStyleCnt="3"/>
      <dgm:spPr/>
    </dgm:pt>
    <dgm:pt modelId="{AB2678B0-2F20-44B4-A955-4768491B1237}" type="pres">
      <dgm:prSet presAssocID="{5F9ECAFF-A90B-4DDF-82A7-D6BDEC893F1D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80CDB61-8097-40D3-BBCD-C0D7EE1049EA}" type="pres">
      <dgm:prSet presAssocID="{5F9ECAFF-A90B-4DDF-82A7-D6BDEC893F1D}" presName="text" presStyleLbl="node1" presStyleIdx="2" presStyleCnt="3">
        <dgm:presLayoutVars>
          <dgm:bulletEnabled val="1"/>
        </dgm:presLayoutVars>
      </dgm:prSet>
      <dgm:spPr/>
    </dgm:pt>
  </dgm:ptLst>
  <dgm:cxnLst>
    <dgm:cxn modelId="{65BF6F06-B893-4DF3-ADC8-FA8D37963032}" srcId="{D30A031C-710B-4404-AAEA-32A85001B0DC}" destId="{FEE17755-C514-44C1-897E-E967B4B11F5F}" srcOrd="3" destOrd="0" parTransId="{89415B0F-A0F4-4CEC-8601-D45EDE30551D}" sibTransId="{ADB1905F-3D8F-4351-8D6C-BDC4DD0E1F8D}"/>
    <dgm:cxn modelId="{145B8C21-9BEB-435E-ADA1-27AB51D74D6E}" type="presOf" srcId="{DF0024C9-0722-4A92-8098-2C71791BB058}" destId="{5E91227A-234C-4050-B441-8A886FFF654A}" srcOrd="0" destOrd="0" presId="urn:microsoft.com/office/officeart/2005/8/layout/vList4"/>
    <dgm:cxn modelId="{1561372A-FE49-4E96-9A34-29A304356FC4}" type="presOf" srcId="{DF0024C9-0722-4A92-8098-2C71791BB058}" destId="{79446107-3E3F-41A6-819F-83A2801DECF6}" srcOrd="1" destOrd="0" presId="urn:microsoft.com/office/officeart/2005/8/layout/vList4"/>
    <dgm:cxn modelId="{40833B30-4391-43E8-82CA-87ECA3F13E60}" srcId="{D30A031C-710B-4404-AAEA-32A85001B0DC}" destId="{2FC9AD4C-A545-4599-BA53-644914AAB97C}" srcOrd="1" destOrd="0" parTransId="{ECC7B3A0-2DA3-4363-9A34-EAC454A1483E}" sibTransId="{58969F6A-793B-45D7-8924-3B940FACA2FA}"/>
    <dgm:cxn modelId="{0B6BD835-BE7D-4F71-BD33-4C98F6929E8E}" srcId="{D30A031C-710B-4404-AAEA-32A85001B0DC}" destId="{46AA468C-945E-42B9-93B2-AE79E9175F50}" srcOrd="0" destOrd="0" parTransId="{0BA20D83-9268-4D6E-BFFC-6679BA18623A}" sibTransId="{6120B3A4-47A8-47EE-84F4-E89A1E75F8DD}"/>
    <dgm:cxn modelId="{350BAC64-0580-4C54-813B-79A1A480BEC0}" srcId="{F63FD290-4DC0-4990-AAEB-51BA12BD7D16}" destId="{DF0024C9-0722-4A92-8098-2C71791BB058}" srcOrd="0" destOrd="0" parTransId="{8544DB8B-CC30-4C3D-995E-4C8526ABECC9}" sibTransId="{2E577984-40FD-487F-9496-A0427E563568}"/>
    <dgm:cxn modelId="{938F0A45-B71F-4336-8CE7-E324C500810E}" type="presOf" srcId="{2FC9AD4C-A545-4599-BA53-644914AAB97C}" destId="{34648566-1DF4-4A1F-BCF9-F717FEF780A7}" srcOrd="1" destOrd="2" presId="urn:microsoft.com/office/officeart/2005/8/layout/vList4"/>
    <dgm:cxn modelId="{A16F2746-DDD3-4838-80CD-5999B187D5B7}" type="presOf" srcId="{2FC9AD4C-A545-4599-BA53-644914AAB97C}" destId="{916EF17B-4FD5-4D73-B7D4-8499CAD0AF0D}" srcOrd="0" destOrd="2" presId="urn:microsoft.com/office/officeart/2005/8/layout/vList4"/>
    <dgm:cxn modelId="{B0876169-91EE-4340-839F-66E9C70ABCA8}" type="presOf" srcId="{5F9ECAFF-A90B-4DDF-82A7-D6BDEC893F1D}" destId="{780CDB61-8097-40D3-BBCD-C0D7EE1049EA}" srcOrd="1" destOrd="0" presId="urn:microsoft.com/office/officeart/2005/8/layout/vList4"/>
    <dgm:cxn modelId="{F026644A-64F7-4DA3-B14E-E64857174664}" type="presOf" srcId="{F63FD290-4DC0-4990-AAEB-51BA12BD7D16}" destId="{20D1337D-42DD-43C7-B4D4-263640E8F6D3}" srcOrd="0" destOrd="0" presId="urn:microsoft.com/office/officeart/2005/8/layout/vList4"/>
    <dgm:cxn modelId="{E0B5A16C-DC02-44EE-8BEF-147BBC829A80}" type="presOf" srcId="{1211E0E1-48C3-4BF7-B0AF-5D0F4B4DCCF0}" destId="{916EF17B-4FD5-4D73-B7D4-8499CAD0AF0D}" srcOrd="0" destOrd="3" presId="urn:microsoft.com/office/officeart/2005/8/layout/vList4"/>
    <dgm:cxn modelId="{809B3574-62B0-46D5-9B5D-CA68546FF226}" type="presOf" srcId="{FEE17755-C514-44C1-897E-E967B4B11F5F}" destId="{34648566-1DF4-4A1F-BCF9-F717FEF780A7}" srcOrd="1" destOrd="4" presId="urn:microsoft.com/office/officeart/2005/8/layout/vList4"/>
    <dgm:cxn modelId="{9BC39087-2B3B-45F5-9ABA-5933BAD35668}" srcId="{F63FD290-4DC0-4990-AAEB-51BA12BD7D16}" destId="{D30A031C-710B-4404-AAEA-32A85001B0DC}" srcOrd="1" destOrd="0" parTransId="{298531A8-FA5C-4A19-8C0A-6419F70123DF}" sibTransId="{0483795C-BCC4-4F8B-9B78-01E89345E1FC}"/>
    <dgm:cxn modelId="{B80B768A-7A50-46D2-9535-EE9223E91171}" type="presOf" srcId="{FEE17755-C514-44C1-897E-E967B4B11F5F}" destId="{916EF17B-4FD5-4D73-B7D4-8499CAD0AF0D}" srcOrd="0" destOrd="4" presId="urn:microsoft.com/office/officeart/2005/8/layout/vList4"/>
    <dgm:cxn modelId="{9FF0BE91-6E8B-4945-AFB9-DB4259B1E169}" type="presOf" srcId="{D30A031C-710B-4404-AAEA-32A85001B0DC}" destId="{34648566-1DF4-4A1F-BCF9-F717FEF780A7}" srcOrd="1" destOrd="0" presId="urn:microsoft.com/office/officeart/2005/8/layout/vList4"/>
    <dgm:cxn modelId="{74968F98-EE38-4B59-92BF-2B114270AC3E}" srcId="{F63FD290-4DC0-4990-AAEB-51BA12BD7D16}" destId="{5F9ECAFF-A90B-4DDF-82A7-D6BDEC893F1D}" srcOrd="2" destOrd="0" parTransId="{9F64C59B-ECA7-413E-AF44-72F156470142}" sibTransId="{D9F976CF-DDD4-4A8A-A371-5F3462A57AE7}"/>
    <dgm:cxn modelId="{6C1A989E-9FEC-4E15-8EB7-A21E8DE6B8DD}" type="presOf" srcId="{1211E0E1-48C3-4BF7-B0AF-5D0F4B4DCCF0}" destId="{34648566-1DF4-4A1F-BCF9-F717FEF780A7}" srcOrd="1" destOrd="3" presId="urn:microsoft.com/office/officeart/2005/8/layout/vList4"/>
    <dgm:cxn modelId="{B75E69A0-C98B-4A7D-BAFD-B00298AC9DB9}" srcId="{D30A031C-710B-4404-AAEA-32A85001B0DC}" destId="{1211E0E1-48C3-4BF7-B0AF-5D0F4B4DCCF0}" srcOrd="2" destOrd="0" parTransId="{C35E08DB-4FBB-4E2D-AEDA-728977718DB6}" sibTransId="{4EF44447-2C9D-4AE5-AA82-F6BDB2338D1B}"/>
    <dgm:cxn modelId="{DAE189AF-5741-440E-AFD0-E75DA01CD425}" type="presOf" srcId="{D30A031C-710B-4404-AAEA-32A85001B0DC}" destId="{916EF17B-4FD5-4D73-B7D4-8499CAD0AF0D}" srcOrd="0" destOrd="0" presId="urn:microsoft.com/office/officeart/2005/8/layout/vList4"/>
    <dgm:cxn modelId="{338CDAAF-025F-4968-B57D-C45B1FAAB562}" type="presOf" srcId="{46AA468C-945E-42B9-93B2-AE79E9175F50}" destId="{34648566-1DF4-4A1F-BCF9-F717FEF780A7}" srcOrd="1" destOrd="1" presId="urn:microsoft.com/office/officeart/2005/8/layout/vList4"/>
    <dgm:cxn modelId="{A8935FC5-025F-4337-9BFE-FAA95B5B16A6}" type="presOf" srcId="{5F9ECAFF-A90B-4DDF-82A7-D6BDEC893F1D}" destId="{3524E51C-1A44-4F77-B4EA-366FF36378F1}" srcOrd="0" destOrd="0" presId="urn:microsoft.com/office/officeart/2005/8/layout/vList4"/>
    <dgm:cxn modelId="{8AF7E8D6-E3CC-42A6-85DB-70C4F7314EAA}" type="presOf" srcId="{46AA468C-945E-42B9-93B2-AE79E9175F50}" destId="{916EF17B-4FD5-4D73-B7D4-8499CAD0AF0D}" srcOrd="0" destOrd="1" presId="urn:microsoft.com/office/officeart/2005/8/layout/vList4"/>
    <dgm:cxn modelId="{254147BC-4A68-4B70-B4C8-E02CCA160BBD}" type="presParOf" srcId="{20D1337D-42DD-43C7-B4D4-263640E8F6D3}" destId="{9BDB186A-C69C-496A-9A1F-6ACF1E72AF6E}" srcOrd="0" destOrd="0" presId="urn:microsoft.com/office/officeart/2005/8/layout/vList4"/>
    <dgm:cxn modelId="{8C098037-601E-47CB-AB54-8A770C854189}" type="presParOf" srcId="{9BDB186A-C69C-496A-9A1F-6ACF1E72AF6E}" destId="{5E91227A-234C-4050-B441-8A886FFF654A}" srcOrd="0" destOrd="0" presId="urn:microsoft.com/office/officeart/2005/8/layout/vList4"/>
    <dgm:cxn modelId="{AA74999C-7B8E-4EAB-8AF4-8984CB605E80}" type="presParOf" srcId="{9BDB186A-C69C-496A-9A1F-6ACF1E72AF6E}" destId="{88AC185A-2BE8-4E19-AF2A-2EA14A11C603}" srcOrd="1" destOrd="0" presId="urn:microsoft.com/office/officeart/2005/8/layout/vList4"/>
    <dgm:cxn modelId="{304DA2C2-8B0D-4F40-852C-19B5BF6BC65D}" type="presParOf" srcId="{9BDB186A-C69C-496A-9A1F-6ACF1E72AF6E}" destId="{79446107-3E3F-41A6-819F-83A2801DECF6}" srcOrd="2" destOrd="0" presId="urn:microsoft.com/office/officeart/2005/8/layout/vList4"/>
    <dgm:cxn modelId="{8EB97FCE-0F58-44E3-B602-A71B4E089FA3}" type="presParOf" srcId="{20D1337D-42DD-43C7-B4D4-263640E8F6D3}" destId="{EDA4B48B-FB11-46D2-B4BC-D0100E85A669}" srcOrd="1" destOrd="0" presId="urn:microsoft.com/office/officeart/2005/8/layout/vList4"/>
    <dgm:cxn modelId="{A55326A4-F56C-4570-8BAA-4EF38823BF1E}" type="presParOf" srcId="{20D1337D-42DD-43C7-B4D4-263640E8F6D3}" destId="{0850EC60-BBF3-49ED-A851-BF015729A0D4}" srcOrd="2" destOrd="0" presId="urn:microsoft.com/office/officeart/2005/8/layout/vList4"/>
    <dgm:cxn modelId="{2E19CB6C-5E41-48AE-B37F-6C0E68E6352D}" type="presParOf" srcId="{0850EC60-BBF3-49ED-A851-BF015729A0D4}" destId="{916EF17B-4FD5-4D73-B7D4-8499CAD0AF0D}" srcOrd="0" destOrd="0" presId="urn:microsoft.com/office/officeart/2005/8/layout/vList4"/>
    <dgm:cxn modelId="{9E29146B-8277-4CE4-8620-DFCFCED399C8}" type="presParOf" srcId="{0850EC60-BBF3-49ED-A851-BF015729A0D4}" destId="{5B5E3A3B-D760-499B-B78C-C4A7DE8B1412}" srcOrd="1" destOrd="0" presId="urn:microsoft.com/office/officeart/2005/8/layout/vList4"/>
    <dgm:cxn modelId="{A973362E-AD9C-448A-9214-FB3D0F27B095}" type="presParOf" srcId="{0850EC60-BBF3-49ED-A851-BF015729A0D4}" destId="{34648566-1DF4-4A1F-BCF9-F717FEF780A7}" srcOrd="2" destOrd="0" presId="urn:microsoft.com/office/officeart/2005/8/layout/vList4"/>
    <dgm:cxn modelId="{36F3D12B-1A7C-429A-A5DC-D26D11DAD8A8}" type="presParOf" srcId="{20D1337D-42DD-43C7-B4D4-263640E8F6D3}" destId="{CE515E3F-63D8-4147-95D5-EE28FC69F68B}" srcOrd="3" destOrd="0" presId="urn:microsoft.com/office/officeart/2005/8/layout/vList4"/>
    <dgm:cxn modelId="{772FDC0C-A1FF-40BE-90C4-0CF223373771}" type="presParOf" srcId="{20D1337D-42DD-43C7-B4D4-263640E8F6D3}" destId="{6F070BDB-3C1D-4FB4-8CED-E46E229D46E7}" srcOrd="4" destOrd="0" presId="urn:microsoft.com/office/officeart/2005/8/layout/vList4"/>
    <dgm:cxn modelId="{C5788A63-609C-414A-9270-DD6658C52BDB}" type="presParOf" srcId="{6F070BDB-3C1D-4FB4-8CED-E46E229D46E7}" destId="{3524E51C-1A44-4F77-B4EA-366FF36378F1}" srcOrd="0" destOrd="0" presId="urn:microsoft.com/office/officeart/2005/8/layout/vList4"/>
    <dgm:cxn modelId="{F0D0EBE6-E6F9-41C6-9A41-7F3F55215165}" type="presParOf" srcId="{6F070BDB-3C1D-4FB4-8CED-E46E229D46E7}" destId="{AB2678B0-2F20-44B4-A955-4768491B1237}" srcOrd="1" destOrd="0" presId="urn:microsoft.com/office/officeart/2005/8/layout/vList4"/>
    <dgm:cxn modelId="{A5B325DA-C55C-40D3-A0B7-B34CD555A84E}" type="presParOf" srcId="{6F070BDB-3C1D-4FB4-8CED-E46E229D46E7}" destId="{780CDB61-8097-40D3-BBCD-C0D7EE1049E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2850A-58A7-4D9E-98C1-AD86A211C387}">
      <dsp:nvSpPr>
        <dsp:cNvPr id="0" name=""/>
        <dsp:cNvSpPr/>
      </dsp:nvSpPr>
      <dsp:spPr>
        <a:xfrm>
          <a:off x="0" y="10169"/>
          <a:ext cx="7147510" cy="1048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1. </a:t>
          </a:r>
          <a:r>
            <a:rPr lang="es-MX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En México, la categorización de las PCNR se ha aplicado a plagas de cultivos de importancia económica como son: agave, cítricos, papa y algunas solanáceas (tomate, chile y berenjena).</a:t>
          </a:r>
          <a:endParaRPr lang="es-ES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51175" y="61344"/>
        <a:ext cx="7045160" cy="945970"/>
      </dsp:txXfrm>
    </dsp:sp>
    <dsp:sp modelId="{C6F74F8D-425F-435A-938E-6201907FC5D5}">
      <dsp:nvSpPr>
        <dsp:cNvPr id="0" name=""/>
        <dsp:cNvSpPr/>
      </dsp:nvSpPr>
      <dsp:spPr>
        <a:xfrm>
          <a:off x="0" y="1219769"/>
          <a:ext cx="7147510" cy="1048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 </a:t>
          </a:r>
          <a:r>
            <a:rPr lang="es-MX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Esta categorización se ha justificado empleando la normativa internacional, específicamente las Normas Internacionales para Medidas Fitosanitarias (NIMF) 16 y 21.</a:t>
          </a:r>
          <a:endParaRPr lang="es-ES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51175" y="1270944"/>
        <a:ext cx="7045160" cy="945970"/>
      </dsp:txXfrm>
    </dsp:sp>
    <dsp:sp modelId="{30E58412-60D5-4953-8E20-3C90242B686C}">
      <dsp:nvSpPr>
        <dsp:cNvPr id="0" name=""/>
        <dsp:cNvSpPr/>
      </dsp:nvSpPr>
      <dsp:spPr>
        <a:xfrm>
          <a:off x="0" y="2366254"/>
          <a:ext cx="7147510" cy="1048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 </a:t>
          </a:r>
          <a:r>
            <a:rPr lang="es-MX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Esto ha permitido reglamentar a las PCNR en la movilización de plantas para plantar (material vegetal propagativo y semilla botánica), con el objetivo de mantenerlas  por debajo del umbral económico</a:t>
          </a:r>
          <a:endParaRPr lang="es-ES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51175" y="2417429"/>
        <a:ext cx="7045160" cy="945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B7CC7-9D9F-428F-BEEB-A4EFA81776BE}">
      <dsp:nvSpPr>
        <dsp:cNvPr id="0" name=""/>
        <dsp:cNvSpPr/>
      </dsp:nvSpPr>
      <dsp:spPr>
        <a:xfrm>
          <a:off x="305410" y="2010"/>
          <a:ext cx="7887895" cy="71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1.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Ha tenido un impacto positivo en la prevención de los impactos económicos de las plagas reglamentadas como PNCR en cultivos de importancia económica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305410" y="2010"/>
        <a:ext cx="7887895" cy="717081"/>
      </dsp:txXfrm>
    </dsp:sp>
    <dsp:sp modelId="{1894F049-7303-40C8-A7BE-1C6D3A123722}">
      <dsp:nvSpPr>
        <dsp:cNvPr id="0" name=""/>
        <dsp:cNvSpPr/>
      </dsp:nvSpPr>
      <dsp:spPr>
        <a:xfrm>
          <a:off x="305410" y="719092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8A76-5CF6-4C40-A425-6F40F810AC01}">
      <dsp:nvSpPr>
        <dsp:cNvPr id="0" name=""/>
        <dsp:cNvSpPr/>
      </dsp:nvSpPr>
      <dsp:spPr>
        <a:xfrm>
          <a:off x="1414097" y="719092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077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307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91EF8-314C-4663-B7DB-89CF9E7FB8E6}">
      <dsp:nvSpPr>
        <dsp:cNvPr id="0" name=""/>
        <dsp:cNvSpPr/>
      </dsp:nvSpPr>
      <dsp:spPr>
        <a:xfrm>
          <a:off x="2523661" y="719092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6154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6154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8FBD5-AC25-4E59-A4A0-75991876FE10}">
      <dsp:nvSpPr>
        <dsp:cNvPr id="0" name=""/>
        <dsp:cNvSpPr/>
      </dsp:nvSpPr>
      <dsp:spPr>
        <a:xfrm>
          <a:off x="3632349" y="719092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9231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9231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899C1-A9F2-4F22-B95E-7CB0297640AD}">
      <dsp:nvSpPr>
        <dsp:cNvPr id="0" name=""/>
        <dsp:cNvSpPr/>
      </dsp:nvSpPr>
      <dsp:spPr>
        <a:xfrm>
          <a:off x="4741912" y="719092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2308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1230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C39AC-226C-466E-8573-5622C5126118}">
      <dsp:nvSpPr>
        <dsp:cNvPr id="0" name=""/>
        <dsp:cNvSpPr/>
      </dsp:nvSpPr>
      <dsp:spPr>
        <a:xfrm>
          <a:off x="5850600" y="719092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5385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1538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5143B-8427-4568-8115-29D99ACB3A16}">
      <dsp:nvSpPr>
        <dsp:cNvPr id="0" name=""/>
        <dsp:cNvSpPr/>
      </dsp:nvSpPr>
      <dsp:spPr>
        <a:xfrm>
          <a:off x="6960164" y="719092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8462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1846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075CC-6A41-47F8-815D-BF9594B0EB66}">
      <dsp:nvSpPr>
        <dsp:cNvPr id="0" name=""/>
        <dsp:cNvSpPr/>
      </dsp:nvSpPr>
      <dsp:spPr>
        <a:xfrm>
          <a:off x="305410" y="1055268"/>
          <a:ext cx="7990437" cy="7883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El uso de esta categorización beneficia a la agricultura nacional, fortaleciendo su competitividad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305410" y="1055268"/>
        <a:ext cx="7990437" cy="788368"/>
      </dsp:txXfrm>
    </dsp:sp>
    <dsp:sp modelId="{CF141FBC-8C11-46A5-859E-693AD0E5B2BA}">
      <dsp:nvSpPr>
        <dsp:cNvPr id="0" name=""/>
        <dsp:cNvSpPr/>
      </dsp:nvSpPr>
      <dsp:spPr>
        <a:xfrm>
          <a:off x="305410" y="2265330"/>
          <a:ext cx="7887895" cy="71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Promueve la aplicación del principio de No discriminación, al permitir reglamentaciones de cuarentena externa equivalentes a las internas para las PNCR.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305410" y="2265330"/>
        <a:ext cx="7887895" cy="717081"/>
      </dsp:txXfrm>
    </dsp:sp>
    <dsp:sp modelId="{2E2A2D2A-420E-44E1-B5AD-1E65E05D8342}">
      <dsp:nvSpPr>
        <dsp:cNvPr id="0" name=""/>
        <dsp:cNvSpPr/>
      </dsp:nvSpPr>
      <dsp:spPr>
        <a:xfrm>
          <a:off x="305410" y="2982411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1538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2153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40B8B-F7F2-4EF7-B4FF-DB79A46BA5EA}">
      <dsp:nvSpPr>
        <dsp:cNvPr id="0" name=""/>
        <dsp:cNvSpPr/>
      </dsp:nvSpPr>
      <dsp:spPr>
        <a:xfrm>
          <a:off x="1414097" y="2982411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4615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2461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DA225-E862-4473-98E7-662761872ED9}">
      <dsp:nvSpPr>
        <dsp:cNvPr id="0" name=""/>
        <dsp:cNvSpPr/>
      </dsp:nvSpPr>
      <dsp:spPr>
        <a:xfrm>
          <a:off x="2523661" y="2982411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7692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2769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3CFD1-4BA4-4A2F-9C67-68E4819FA54A}">
      <dsp:nvSpPr>
        <dsp:cNvPr id="0" name=""/>
        <dsp:cNvSpPr/>
      </dsp:nvSpPr>
      <dsp:spPr>
        <a:xfrm>
          <a:off x="3632349" y="2982411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0769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30769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6A2B2-646C-453D-95BD-BC418767965E}">
      <dsp:nvSpPr>
        <dsp:cNvPr id="0" name=""/>
        <dsp:cNvSpPr/>
      </dsp:nvSpPr>
      <dsp:spPr>
        <a:xfrm>
          <a:off x="4741912" y="2982411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3846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33846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BE6A1-626B-484C-AABA-05C1DD8CD3CB}">
      <dsp:nvSpPr>
        <dsp:cNvPr id="0" name=""/>
        <dsp:cNvSpPr/>
      </dsp:nvSpPr>
      <dsp:spPr>
        <a:xfrm>
          <a:off x="5850600" y="2982411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6923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3692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E2FC7-2914-4BE6-AF48-6BEA6AB48093}">
      <dsp:nvSpPr>
        <dsp:cNvPr id="0" name=""/>
        <dsp:cNvSpPr/>
      </dsp:nvSpPr>
      <dsp:spPr>
        <a:xfrm>
          <a:off x="6960164" y="2982411"/>
          <a:ext cx="1845767" cy="1460721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33483-41A9-43BF-B6FD-F571A0D0AA0A}">
      <dsp:nvSpPr>
        <dsp:cNvPr id="0" name=""/>
        <dsp:cNvSpPr/>
      </dsp:nvSpPr>
      <dsp:spPr>
        <a:xfrm>
          <a:off x="305410" y="3257582"/>
          <a:ext cx="7990437" cy="9103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4.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Justificó el establecimiento de infraestructura para su cumplimiento, como la Estación Nacional de Epidemiología, Cuarentena y Saneamiento Vegetal (</a:t>
          </a:r>
          <a:r>
            <a:rPr lang="es-MX" sz="1400" kern="12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ENECuSaV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) en Querétaro para cítricos y también infraestructura privada para agave en Chiapas.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305410" y="3257582"/>
        <a:ext cx="7990437" cy="910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FA202-EBF0-4C71-AC33-0136C8FE3A9D}">
      <dsp:nvSpPr>
        <dsp:cNvPr id="0" name=""/>
        <dsp:cNvSpPr/>
      </dsp:nvSpPr>
      <dsp:spPr>
        <a:xfrm>
          <a:off x="0" y="389589"/>
          <a:ext cx="8128000" cy="307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520700" rIns="63082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latin typeface="Noto Sans"/>
              <a:ea typeface="Noto Sans"/>
              <a:cs typeface="Noto Sans"/>
            </a:rPr>
            <a:t>a) </a:t>
          </a:r>
          <a:r>
            <a:rPr lang="es-MX" sz="1400" kern="1200" dirty="0">
              <a:latin typeface="Noto Sans"/>
              <a:ea typeface="Noto Sans"/>
              <a:cs typeface="Noto Sans"/>
            </a:rPr>
            <a:t>Listado de plagas en las reglamentaciones para PNCR .</a:t>
          </a:r>
          <a:endParaRPr lang="es-ES" sz="1400" kern="1200" dirty="0">
            <a:latin typeface="Aptos Display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b)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Tolerancias: </a:t>
          </a:r>
          <a:endParaRPr lang="es-E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Reevaluar en algunos casos los niveles de tolerancia. </a:t>
          </a:r>
          <a:endParaRPr lang="es-E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Precisar cómo cuantificar los niveles de tolerancias, para las que no sean “0”.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c)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Revisión de las medidas fitosanitarias: </a:t>
          </a:r>
          <a:endParaRPr lang="es-E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Ubicación de los sitios de producción (regionalización).</a:t>
          </a:r>
          <a:endParaRPr lang="es-E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Actividades para la producción de plantas para plantar accesibles para los productores.</a:t>
          </a:r>
          <a:endParaRPr lang="es-E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Labores operativas para la certificación de las plantas para plantar y/o los sitios de producción.</a:t>
          </a:r>
          <a:endParaRPr lang="es-ES" sz="1400" kern="1200" dirty="0"/>
        </a:p>
      </dsp:txBody>
      <dsp:txXfrm>
        <a:off x="0" y="389589"/>
        <a:ext cx="8128000" cy="3071250"/>
      </dsp:txXfrm>
    </dsp:sp>
    <dsp:sp modelId="{86BC8D25-C979-48AB-9B6D-126D9B9F3729}">
      <dsp:nvSpPr>
        <dsp:cNvPr id="0" name=""/>
        <dsp:cNvSpPr/>
      </dsp:nvSpPr>
      <dsp:spPr>
        <a:xfrm>
          <a:off x="406400" y="20589"/>
          <a:ext cx="6896876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/>
              <a:ea typeface="Noto Sans"/>
              <a:cs typeface="Noto Sans"/>
            </a:rPr>
            <a:t>1. </a:t>
          </a:r>
          <a:r>
            <a:rPr lang="es-MX" sz="1400" kern="1200" dirty="0">
              <a:latin typeface="Noto Sans"/>
              <a:ea typeface="Noto Sans"/>
              <a:cs typeface="Noto Sans"/>
            </a:rPr>
            <a:t>Las reglamentaciones para las PNCR requieren ser actualizadas:</a:t>
          </a:r>
          <a:endParaRPr lang="es-ES" sz="1400" b="0" kern="1200" dirty="0">
            <a:latin typeface="Aptos Display"/>
            <a:ea typeface="Noto Sans"/>
            <a:cs typeface="Noto Sans"/>
          </a:endParaRPr>
        </a:p>
      </dsp:txBody>
      <dsp:txXfrm>
        <a:off x="442426" y="56615"/>
        <a:ext cx="6824824" cy="665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2A9C3-D578-49B5-8E39-FF6260FCF110}">
      <dsp:nvSpPr>
        <dsp:cNvPr id="0" name=""/>
        <dsp:cNvSpPr/>
      </dsp:nvSpPr>
      <dsp:spPr>
        <a:xfrm>
          <a:off x="0" y="438106"/>
          <a:ext cx="7617393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4" tIns="291592" rIns="591194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Se requiere de la vigilancia para determinar la distribución actual de las PNCR. </a:t>
          </a:r>
          <a:endParaRPr lang="es-ES" sz="1400" kern="1200" dirty="0"/>
        </a:p>
      </dsp:txBody>
      <dsp:txXfrm>
        <a:off x="0" y="438106"/>
        <a:ext cx="7617393" cy="837900"/>
      </dsp:txXfrm>
    </dsp:sp>
    <dsp:sp modelId="{D4E81517-6C40-4FA2-832B-092AA57A452B}">
      <dsp:nvSpPr>
        <dsp:cNvPr id="0" name=""/>
        <dsp:cNvSpPr/>
      </dsp:nvSpPr>
      <dsp:spPr>
        <a:xfrm>
          <a:off x="380869" y="11407"/>
          <a:ext cx="6205372" cy="6333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44" tIns="0" rIns="201544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Distribución actual de las PNCR en México</a:t>
          </a:r>
          <a:endParaRPr lang="es-ES" sz="1400" kern="1200" dirty="0"/>
        </a:p>
      </dsp:txBody>
      <dsp:txXfrm>
        <a:off x="411786" y="42324"/>
        <a:ext cx="6143538" cy="571505"/>
      </dsp:txXfrm>
    </dsp:sp>
    <dsp:sp modelId="{622D18CE-0F9E-4BDE-992E-E8B603C1A025}">
      <dsp:nvSpPr>
        <dsp:cNvPr id="0" name=""/>
        <dsp:cNvSpPr/>
      </dsp:nvSpPr>
      <dsp:spPr>
        <a:xfrm>
          <a:off x="0" y="2194975"/>
          <a:ext cx="761739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E6478-A937-40F5-9681-0FB46890006E}">
      <dsp:nvSpPr>
        <dsp:cNvPr id="0" name=""/>
        <dsp:cNvSpPr/>
      </dsp:nvSpPr>
      <dsp:spPr>
        <a:xfrm>
          <a:off x="380497" y="1351606"/>
          <a:ext cx="6199312" cy="1050008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44" tIns="0" rIns="201544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Documentación de datos económicos, debe contarse con información de costo-beneficio de manera precisa, que incluyan pérdidas monetarias en sitios donde están presentes</a:t>
          </a:r>
          <a:endParaRPr lang="es-ES" sz="1400" kern="1200" dirty="0"/>
        </a:p>
      </dsp:txBody>
      <dsp:txXfrm>
        <a:off x="431754" y="1402863"/>
        <a:ext cx="6096798" cy="947494"/>
      </dsp:txXfrm>
    </dsp:sp>
    <dsp:sp modelId="{CB590B1A-C8CF-4E06-846F-7C2689347C32}">
      <dsp:nvSpPr>
        <dsp:cNvPr id="0" name=""/>
        <dsp:cNvSpPr/>
      </dsp:nvSpPr>
      <dsp:spPr>
        <a:xfrm>
          <a:off x="0" y="3468491"/>
          <a:ext cx="761739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3812B-D5C4-417F-BAFD-BD881BA4C64B}">
      <dsp:nvSpPr>
        <dsp:cNvPr id="0" name=""/>
        <dsp:cNvSpPr/>
      </dsp:nvSpPr>
      <dsp:spPr>
        <a:xfrm>
          <a:off x="380497" y="2623375"/>
          <a:ext cx="6199312" cy="1051756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44" tIns="0" rIns="201544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4.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Evaluar la aplicación de las medidas en diferentes escalas comerciales, ya que en ocasiones sobrepasa la capacidad instalada de las autoridades fitosanitarias en materia de certificación. </a:t>
          </a:r>
          <a:endParaRPr lang="es-ES" sz="1400" kern="1200" dirty="0"/>
        </a:p>
      </dsp:txBody>
      <dsp:txXfrm>
        <a:off x="431839" y="2674717"/>
        <a:ext cx="6096628" cy="9490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1227A-234C-4050-B441-8A886FFF654A}">
      <dsp:nvSpPr>
        <dsp:cNvPr id="0" name=""/>
        <dsp:cNvSpPr/>
      </dsp:nvSpPr>
      <dsp:spPr>
        <a:xfrm>
          <a:off x="0" y="0"/>
          <a:ext cx="9897692" cy="14844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1.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 determinación de la categorización de PNCR requiere de información específica para su evaluación. 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2127979" y="0"/>
        <a:ext cx="7769712" cy="1484407"/>
      </dsp:txXfrm>
    </dsp:sp>
    <dsp:sp modelId="{88AC185A-2BE8-4E19-AF2A-2EA14A11C603}">
      <dsp:nvSpPr>
        <dsp:cNvPr id="0" name=""/>
        <dsp:cNvSpPr/>
      </dsp:nvSpPr>
      <dsp:spPr>
        <a:xfrm>
          <a:off x="126606" y="148440"/>
          <a:ext cx="1979538" cy="11875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EF17B-4FD5-4D73-B7D4-8499CAD0AF0D}">
      <dsp:nvSpPr>
        <dsp:cNvPr id="0" name=""/>
        <dsp:cNvSpPr/>
      </dsp:nvSpPr>
      <dsp:spPr>
        <a:xfrm>
          <a:off x="0" y="1632848"/>
          <a:ext cx="9897692" cy="1797869"/>
        </a:xfrm>
        <a:prstGeom prst="roundRect">
          <a:avLst>
            <a:gd name="adj" fmla="val 10000"/>
          </a:avLst>
        </a:prstGeom>
        <a:solidFill>
          <a:schemeClr val="accent3">
            <a:hueOff val="2058582"/>
            <a:satOff val="12356"/>
            <a:lumOff val="94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2.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De manera general se debe promover la investigación en: 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Establecimiento y cuantificación de niveles de tolerancia de las plagas. 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Asociación de estas plagas en “Plantas para plantar”.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Datos económicos de costos para el manejo, diagnóstico, aplicación de acciones regulatorias. 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Análisis de costo-beneficio de la aplicación de las reglamentaciones para PNCR en México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2127979" y="1632848"/>
        <a:ext cx="7769712" cy="1797869"/>
      </dsp:txXfrm>
    </dsp:sp>
    <dsp:sp modelId="{5B5E3A3B-D760-499B-B78C-C4A7DE8B1412}">
      <dsp:nvSpPr>
        <dsp:cNvPr id="0" name=""/>
        <dsp:cNvSpPr/>
      </dsp:nvSpPr>
      <dsp:spPr>
        <a:xfrm>
          <a:off x="148440" y="1938020"/>
          <a:ext cx="1979538" cy="11875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4E51C-1A44-4F77-B4EA-366FF36378F1}">
      <dsp:nvSpPr>
        <dsp:cNvPr id="0" name=""/>
        <dsp:cNvSpPr/>
      </dsp:nvSpPr>
      <dsp:spPr>
        <a:xfrm>
          <a:off x="0" y="3579159"/>
          <a:ext cx="9897692" cy="1484407"/>
        </a:xfrm>
        <a:prstGeom prst="roundRect">
          <a:avLst>
            <a:gd name="adj" fmla="val 10000"/>
          </a:avLst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3. 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Las reglamentaciones para PNCR en México han permitido la implementación de programas de certificación de sitios de producción (p. ej., viveros, invernaderos), laboratorios de material </a:t>
          </a:r>
          <a:r>
            <a:rPr lang="es-MX" sz="1400" i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in vitro</a:t>
          </a:r>
          <a:r>
            <a:rPr lang="es-MX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, y, de certificación para la movilización de material vegetal propagativo y semilla botánica, que disminuyen los impactos económicos en cultivos de importancia.</a:t>
          </a:r>
          <a:endParaRPr lang="es-ES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2127979" y="3579159"/>
        <a:ext cx="7769712" cy="1484407"/>
      </dsp:txXfrm>
    </dsp:sp>
    <dsp:sp modelId="{AB2678B0-2F20-44B4-A955-4768491B1237}">
      <dsp:nvSpPr>
        <dsp:cNvPr id="0" name=""/>
        <dsp:cNvSpPr/>
      </dsp:nvSpPr>
      <dsp:spPr>
        <a:xfrm>
          <a:off x="148440" y="3727599"/>
          <a:ext cx="1979538" cy="11875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47A7DE-B9EB-42A2-BF53-CF57DCCD1207}" type="datetimeFigureOut">
              <a:rPr lang="es-MX" smtClean="0"/>
              <a:t>17/10/2025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C41B97-2F74-49C8-8CCB-8C8BBA34DEF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348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preserve="1">
  <p:cSld name="Encabezado de sección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;p16">
            <a:extLst>
              <a:ext uri="{FF2B5EF4-FFF2-40B4-BE49-F238E27FC236}">
                <a16:creationId xmlns:a16="http://schemas.microsoft.com/office/drawing/2014/main" id="{6AD47B21-6A41-5015-F968-194E859D4917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707" y="1785"/>
            <a:ext cx="1219517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2;p1">
            <a:extLst>
              <a:ext uri="{FF2B5EF4-FFF2-40B4-BE49-F238E27FC236}">
                <a16:creationId xmlns:a16="http://schemas.microsoft.com/office/drawing/2014/main" id="{4AC71B79-BDFD-128B-B71D-63055FFAA47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314575" y="1734086"/>
            <a:ext cx="7562851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>
              <a:defRPr sz="4400" b="1" i="0" u="none" strike="noStrike" cap="none" dirty="0">
                <a:solidFill>
                  <a:srgbClr val="691D33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D899"/>
              </a:buClr>
              <a:buSzPts val="4400"/>
              <a:buFont typeface="Noto Sans"/>
              <a:buNone/>
            </a:pPr>
            <a:r>
              <a:rPr lang="es-MX" dirty="0"/>
              <a:t>Título de la Presentación</a:t>
            </a:r>
            <a:endParaRPr dirty="0"/>
          </a:p>
        </p:txBody>
      </p:sp>
      <p:sp>
        <p:nvSpPr>
          <p:cNvPr id="9" name="Marcador de texto 19">
            <a:extLst>
              <a:ext uri="{FF2B5EF4-FFF2-40B4-BE49-F238E27FC236}">
                <a16:creationId xmlns:a16="http://schemas.microsoft.com/office/drawing/2014/main" id="{3E00E6F2-9612-464B-838D-75C4DF6B1E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14575" y="2960747"/>
            <a:ext cx="7562850" cy="464594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A57F2C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ES" sz="28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00 de mes de año</a:t>
            </a:r>
            <a:endParaRPr lang="es-ES"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9C69397-9A69-368C-BEC6-341C7D9E2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5737" y="352207"/>
            <a:ext cx="7460526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 preserve="1">
  <p:cSld name="2_Diseño personalizad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230FBF17-9A9D-DD17-7CCE-B4C11E1A68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6742" y="1405998"/>
            <a:ext cx="7150135" cy="500716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Google Shape;34;p23">
            <a:extLst>
              <a:ext uri="{FF2B5EF4-FFF2-40B4-BE49-F238E27FC236}">
                <a16:creationId xmlns:a16="http://schemas.microsoft.com/office/drawing/2014/main" id="{1DEA13A5-95C5-CDD7-402E-1CBA58D713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123" y="444841"/>
            <a:ext cx="3534325" cy="171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 b="1" i="0" u="none" strike="noStrike" cap="none">
                <a:solidFill>
                  <a:srgbClr val="691D3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A58F45A-9D6D-A5F2-702C-94BDA5BA3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1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 preserve="1">
  <p:cSld name="3_Diseño personalizad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2;p1">
            <a:extLst>
              <a:ext uri="{FF2B5EF4-FFF2-40B4-BE49-F238E27FC236}">
                <a16:creationId xmlns:a16="http://schemas.microsoft.com/office/drawing/2014/main" id="{2E2A7734-6CF3-3DF7-4E5F-240C579F4C8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314574" y="2524466"/>
            <a:ext cx="7562851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>
              <a:defRPr sz="4400" b="1" i="0" u="none" strike="noStrike" cap="none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D899"/>
              </a:buClr>
              <a:buSzPts val="4400"/>
              <a:buFont typeface="Noto Sans"/>
              <a:buNone/>
            </a:pPr>
            <a:r>
              <a:rPr lang="es-MX" sz="4400" b="1" i="0" u="none" strike="noStrike" cap="none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rPr>
              <a:t>Despedida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B6A5CB5-A719-C9CB-857F-97BCB868E6A0}"/>
              </a:ext>
            </a:extLst>
          </p:cNvPr>
          <p:cNvSpPr/>
          <p:nvPr/>
        </p:nvSpPr>
        <p:spPr>
          <a:xfrm>
            <a:off x="-80529" y="5744271"/>
            <a:ext cx="12598044" cy="85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5DD8BFC-E593-6B75-1833-3D696706A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14" y="5861741"/>
            <a:ext cx="5670000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0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eño personalizado" preserve="1">
  <p:cSld name="4_Diseño personalizad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6" y="0"/>
            <a:ext cx="12189532" cy="68593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2;p1">
            <a:extLst>
              <a:ext uri="{FF2B5EF4-FFF2-40B4-BE49-F238E27FC236}">
                <a16:creationId xmlns:a16="http://schemas.microsoft.com/office/drawing/2014/main" id="{F9C3B7FA-48E5-37EB-9E3F-B858DFCA8634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314574" y="2524466"/>
            <a:ext cx="7562851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>
              <a:defRPr sz="4400" b="1" i="0" u="none" strike="noStrike" cap="none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D899"/>
              </a:buClr>
              <a:buSzPts val="4400"/>
              <a:buFont typeface="Noto Sans"/>
              <a:buNone/>
            </a:pPr>
            <a:r>
              <a:rPr lang="es-MX" sz="4400" b="1" i="0" u="none" strike="noStrike" cap="none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rPr>
              <a:t>Despedida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F6F584A-8940-24A6-9FCE-A6EBC40A4CA3}"/>
              </a:ext>
            </a:extLst>
          </p:cNvPr>
          <p:cNvSpPr/>
          <p:nvPr/>
        </p:nvSpPr>
        <p:spPr>
          <a:xfrm>
            <a:off x="-80529" y="5744271"/>
            <a:ext cx="12598044" cy="85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F886625-4EDA-0103-E84B-3FE8E4434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14" y="5861741"/>
            <a:ext cx="5670000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4352E-791D-EB1B-C966-C1A7295D2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67"/>
          <a:stretch/>
        </p:blipFill>
        <p:spPr>
          <a:xfrm>
            <a:off x="9970691" y="253268"/>
            <a:ext cx="1903982" cy="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742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F2CC4-9433-612F-32F4-EA2EF2C5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67"/>
          <a:stretch/>
        </p:blipFill>
        <p:spPr>
          <a:xfrm>
            <a:off x="343396" y="211681"/>
            <a:ext cx="1903982" cy="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87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pos="25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526DDFC-DC5F-3A25-FB00-3D77671FD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14" y="6096681"/>
            <a:ext cx="4201200" cy="615600"/>
          </a:xfrm>
          <a:prstGeom prst="rect">
            <a:avLst/>
          </a:prstGeom>
        </p:spPr>
      </p:pic>
      <p:pic>
        <p:nvPicPr>
          <p:cNvPr id="10" name="Google Shape;45;p27">
            <a:extLst>
              <a:ext uri="{FF2B5EF4-FFF2-40B4-BE49-F238E27FC236}">
                <a16:creationId xmlns:a16="http://schemas.microsoft.com/office/drawing/2014/main" id="{694B04BB-7698-EDE7-81C5-363388B91CD4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0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E09AE1-AFC1-BF4F-5838-4C9A579BB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8820" y="2389389"/>
            <a:ext cx="10523070" cy="914400"/>
          </a:xfrm>
          <a:prstGeom prst="rect">
            <a:avLst/>
          </a:prstGeom>
        </p:spPr>
        <p:txBody>
          <a:bodyPr/>
          <a:lstStyle>
            <a:lvl1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200" b="0" i="0" u="none" strike="noStrike" cap="none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</a:pP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Lorem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ipsum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dolor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amet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consectetuer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adipiscing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elit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sed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diam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nonummy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nibh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euismod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tincidunt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ut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laoreet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dolore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magna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aliquam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erat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volutpat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. Ut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wisi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enim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ad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minim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veniam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quis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nostrud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exerci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tation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ullamcorper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suscipit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lobortis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nisl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ut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aliquip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ex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ea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commodo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consequat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.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Duis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autem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eum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iriure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dolor in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hendrerit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in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vulputate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velit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esse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molestie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consequat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illum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dolore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eu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feugiat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nulla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facilisis</a:t>
            </a:r>
            <a:endParaRPr lang="es-MX" dirty="0">
              <a:solidFill>
                <a:srgbClr val="EDD899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CA34EC8-29A9-CFAD-152B-0936B02078BB}"/>
              </a:ext>
            </a:extLst>
          </p:cNvPr>
          <p:cNvSpPr/>
          <p:nvPr/>
        </p:nvSpPr>
        <p:spPr>
          <a:xfrm>
            <a:off x="-107162" y="5744271"/>
            <a:ext cx="12598044" cy="85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DFEB5DF-CA1F-A0E2-87BA-8BB74FDE1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914" y="5861741"/>
            <a:ext cx="5670000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1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preserve="1">
  <p:cSld name="Solo el títu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6" y="0"/>
            <a:ext cx="12189532" cy="68593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texto 5">
            <a:extLst>
              <a:ext uri="{FF2B5EF4-FFF2-40B4-BE49-F238E27FC236}">
                <a16:creationId xmlns:a16="http://schemas.microsoft.com/office/drawing/2014/main" id="{0BF0A224-9BAF-54D9-370A-A8D974D143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8820" y="2389389"/>
            <a:ext cx="10523070" cy="914400"/>
          </a:xfrm>
          <a:prstGeom prst="rect">
            <a:avLst/>
          </a:prstGeom>
        </p:spPr>
        <p:txBody>
          <a:bodyPr/>
          <a:lstStyle>
            <a:lvl1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200" b="0" i="0" u="none" strike="noStrike" cap="none" dirty="0" smtClean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200" b="0" i="0" u="none" strike="noStrike" cap="none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</a:pP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Lorem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ipsum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dolor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amet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consectetuer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adipiscing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elit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sed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diam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nonummy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nibh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euismod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tincidunt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ut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laoreet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dolore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magna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aliquam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erat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volutpat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. Ut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wisi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enim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ad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minim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veniam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quis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nostrud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exerci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tation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ullamcorper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suscipit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lobortis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nisl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ut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aliquip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ex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ea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commodo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consequat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.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Duis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autem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eum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iriure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dolor in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hendrerit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in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vulputate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velit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esse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molestie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consequat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illum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dolore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eu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feugiat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nulla</a:t>
            </a:r>
            <a:r>
              <a:rPr lang="es-MX" sz="1200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200" dirty="0" err="1">
                <a:solidFill>
                  <a:srgbClr val="EDD899"/>
                </a:solidFill>
                <a:latin typeface="Noto Sans"/>
                <a:ea typeface="Noto Sans"/>
                <a:cs typeface="Noto Sans"/>
                <a:sym typeface="Noto Sans"/>
              </a:rPr>
              <a:t>facilisis</a:t>
            </a:r>
            <a:endParaRPr lang="es-MX" dirty="0">
              <a:solidFill>
                <a:srgbClr val="EDD899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E51CFE7-A116-4E46-607F-148E79BDDD21}"/>
              </a:ext>
            </a:extLst>
          </p:cNvPr>
          <p:cNvSpPr/>
          <p:nvPr/>
        </p:nvSpPr>
        <p:spPr>
          <a:xfrm>
            <a:off x="0" y="5744271"/>
            <a:ext cx="12456001" cy="85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78AEECD-2453-CC70-5478-270DCBDF2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14" y="5861741"/>
            <a:ext cx="5670000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preserve="1">
  <p:cSld name="Título y texto vertical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9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6FD4D974-3A43-CABB-508E-63D43AABB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045" y="433642"/>
            <a:ext cx="6097554" cy="420962"/>
          </a:xfrm>
          <a:prstGeom prst="rect">
            <a:avLst/>
          </a:prstGeom>
        </p:spPr>
        <p:txBody>
          <a:bodyPr/>
          <a:lstStyle>
            <a:lvl1pPr>
              <a:defRPr lang="es-ES" sz="2400" b="1" i="0" u="none" strike="noStrike" cap="none" dirty="0" smtClean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r>
              <a:rPr lang="pt-BR" dirty="0"/>
              <a:t>Título de </a:t>
            </a:r>
            <a:r>
              <a:rPr lang="pt-BR" dirty="0" err="1"/>
              <a:t>Diapositiva</a:t>
            </a:r>
            <a:r>
              <a:rPr lang="pt-BR" dirty="0"/>
              <a:t> de </a:t>
            </a:r>
            <a:r>
              <a:rPr lang="pt-BR" dirty="0" err="1"/>
              <a:t>Contenido</a:t>
            </a:r>
            <a:endParaRPr lang="pt-BR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342F44-74BF-31DB-F20B-A02650D53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363" y="1305341"/>
            <a:ext cx="6097587" cy="4014371"/>
          </a:xfrm>
          <a:prstGeom prst="rect">
            <a:avLst/>
          </a:prstGeom>
        </p:spPr>
        <p:txBody>
          <a:bodyPr/>
          <a:lstStyle>
            <a:lvl1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600" b="0" i="0" u="none" strike="noStrike" cap="non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nonsequam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liquia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enimoluptam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cum quis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nonserundi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magnis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maiosa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utasimint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Tas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consect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iandamus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parumetur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quibusciate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nonserovidus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dolori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repello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blaut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occumque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ditatem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volupiet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esed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officim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usdam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culluptae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quamusapero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volessit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denisque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sus apita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spella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alici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vendunte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corepedit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peribus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in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archit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hillectota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qui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nonsecullaut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cullupid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molorum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susdam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dolor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audanihit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expera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?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Itatur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rerciis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verem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hilluptiusam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pro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conserchil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dolupienis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eostora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faceatiam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comnis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ad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entum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enihil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te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essedit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pores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ipsum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eum</a:t>
            </a:r>
            <a:endParaRPr lang="es-MX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51960BD-381D-D103-73D0-CC6E57E43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363" y="874509"/>
            <a:ext cx="6097587" cy="400111"/>
          </a:xfrm>
          <a:prstGeom prst="rect">
            <a:avLst/>
          </a:prstGeom>
        </p:spPr>
        <p:txBody>
          <a:bodyPr/>
          <a:lstStyle>
            <a:lvl1pPr>
              <a:defRPr lang="es-ES" sz="2000" b="1" i="0" u="none" strike="noStrike" cap="none" dirty="0">
                <a:solidFill>
                  <a:srgbClr val="B7903D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dirty="0"/>
              <a:t>Subtítulo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141F314-DBDE-04E3-99CC-C70ED93DE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7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preserve="1">
  <p:cSld name="Título vertical y text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0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5" y="0"/>
            <a:ext cx="121870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6">
            <a:extLst>
              <a:ext uri="{FF2B5EF4-FFF2-40B4-BE49-F238E27FC236}">
                <a16:creationId xmlns:a16="http://schemas.microsoft.com/office/drawing/2014/main" id="{C81E8897-1CA5-BED1-9493-7EA1FC864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045" y="433642"/>
            <a:ext cx="6097554" cy="420962"/>
          </a:xfrm>
          <a:prstGeom prst="rect">
            <a:avLst/>
          </a:prstGeom>
        </p:spPr>
        <p:txBody>
          <a:bodyPr/>
          <a:lstStyle>
            <a:lvl1pPr>
              <a:defRPr lang="es-ES" sz="2400" b="1" i="0" u="none" strike="noStrike" cap="none" dirty="0" smtClean="0">
                <a:solidFill>
                  <a:srgbClr val="1E5C51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r>
              <a:rPr lang="pt-BR" dirty="0"/>
              <a:t>Título de </a:t>
            </a:r>
            <a:r>
              <a:rPr lang="pt-BR" dirty="0" err="1"/>
              <a:t>Diapositiva</a:t>
            </a:r>
            <a:r>
              <a:rPr lang="pt-BR" dirty="0"/>
              <a:t> de </a:t>
            </a:r>
            <a:r>
              <a:rPr lang="pt-BR" dirty="0" err="1"/>
              <a:t>Contenido</a:t>
            </a:r>
            <a:endParaRPr lang="pt-BR" dirty="0"/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713295C-5EF7-9FCE-EAF7-EADF4B9F7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363" y="1305341"/>
            <a:ext cx="6097587" cy="4014371"/>
          </a:xfrm>
          <a:prstGeom prst="rect">
            <a:avLst/>
          </a:prstGeom>
        </p:spPr>
        <p:txBody>
          <a:bodyPr/>
          <a:lstStyle>
            <a:lvl1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600" b="0" i="0" u="none" strike="noStrike" cap="non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nonsequam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liquia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enimoluptam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cum quis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nonserundi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magnis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maiosa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utasimint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Tas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consect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iandamus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parumetur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quibusciate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nonserovidus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dolori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repello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blaut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occumque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ditatem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volupiet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esed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officim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usdam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culluptae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quamusapero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volessit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denisque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sus apita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spella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alici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vendunte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corepedit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peribus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in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archit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hillectota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qui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nonsecullaut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cullupid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molorum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susdam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dolor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audanihit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expera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?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Itatur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rerciis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verem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hilluptiusam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pro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conserchil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dolupienis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eostora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faceatiam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comnis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ad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entum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enihil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te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essedit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pores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ipsum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eum</a:t>
            </a:r>
            <a:endParaRPr lang="es-MX" dirty="0"/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E34C8E09-D918-0219-9CEF-3EB622C40A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363" y="874509"/>
            <a:ext cx="6097587" cy="400111"/>
          </a:xfrm>
          <a:prstGeom prst="rect">
            <a:avLst/>
          </a:prstGeom>
        </p:spPr>
        <p:txBody>
          <a:bodyPr/>
          <a:lstStyle>
            <a:lvl1pPr>
              <a:defRPr lang="es-ES" sz="2000" b="1" i="0" u="none" strike="noStrike" cap="none" dirty="0">
                <a:solidFill>
                  <a:srgbClr val="B7903D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dirty="0"/>
              <a:t>Subtítulo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AA50A6F-FD02-5293-7EE6-BE0C75612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0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 preserve="1">
  <p:cSld name="Diseño personalizad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5" y="0"/>
            <a:ext cx="121870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12">
            <a:extLst>
              <a:ext uri="{FF2B5EF4-FFF2-40B4-BE49-F238E27FC236}">
                <a16:creationId xmlns:a16="http://schemas.microsoft.com/office/drawing/2014/main" id="{E26AAD75-7F18-D35F-A665-FB87D9332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7731" y="1079973"/>
            <a:ext cx="11316506" cy="1323439"/>
          </a:xfrm>
          <a:prstGeom prst="rect">
            <a:avLst/>
          </a:prstGeom>
        </p:spPr>
        <p:txBody>
          <a:bodyPr/>
          <a:lstStyle>
            <a:lvl1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600" b="0" i="0" u="none" strike="noStrike" cap="non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nonsequam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liquia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enimoluptam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cum quis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nonserundi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magnis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maiosa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utasimint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Tas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consect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iandamus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parumetur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quibusciate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nonserovidus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dolori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repello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blaut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occumque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ditatem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volupiet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esed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officim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usdam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culluptae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quamusapero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volessit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denisque</a:t>
            </a:r>
            <a:endParaRPr lang="es-MX" dirty="0"/>
          </a:p>
        </p:txBody>
      </p:sp>
      <p:sp>
        <p:nvSpPr>
          <p:cNvPr id="6" name="Marcador de texto 9">
            <a:extLst>
              <a:ext uri="{FF2B5EF4-FFF2-40B4-BE49-F238E27FC236}">
                <a16:creationId xmlns:a16="http://schemas.microsoft.com/office/drawing/2014/main" id="{E1FCF8FE-2179-4447-A350-16FE976479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730" y="502944"/>
            <a:ext cx="6097587" cy="400111"/>
          </a:xfrm>
          <a:prstGeom prst="rect">
            <a:avLst/>
          </a:prstGeom>
        </p:spPr>
        <p:txBody>
          <a:bodyPr/>
          <a:lstStyle>
            <a:lvl1pPr>
              <a:defRPr lang="es-ES" sz="2000" b="1" i="0" u="none" strike="noStrike" cap="none" dirty="0">
                <a:solidFill>
                  <a:srgbClr val="B7903D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dirty="0"/>
              <a:t>Subtítulo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30BFED36-D701-0969-2595-DF3A17B950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08125" y="2522538"/>
            <a:ext cx="6238875" cy="302577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4D5EADC3-68DC-86BC-8616-7E8B34A1D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9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preserve="1">
  <p:cSld name="Contenido con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6" y="0"/>
            <a:ext cx="12263104" cy="690078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6072782" y="1405998"/>
            <a:ext cx="6116751" cy="144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691D3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cxnSp>
        <p:nvCxnSpPr>
          <p:cNvPr id="35" name="Google Shape;35;p23"/>
          <p:cNvCxnSpPr/>
          <p:nvPr/>
        </p:nvCxnSpPr>
        <p:spPr>
          <a:xfrm>
            <a:off x="6182139" y="2932043"/>
            <a:ext cx="6209886" cy="0"/>
          </a:xfrm>
          <a:prstGeom prst="straightConnector1">
            <a:avLst/>
          </a:prstGeom>
          <a:noFill/>
          <a:ln w="38100" cap="flat" cmpd="sng">
            <a:solidFill>
              <a:srgbClr val="B7903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ráfico 2">
            <a:extLst>
              <a:ext uri="{FF2B5EF4-FFF2-40B4-BE49-F238E27FC236}">
                <a16:creationId xmlns:a16="http://schemas.microsoft.com/office/drawing/2014/main" id="{4D4409F1-EE45-0D91-497A-AFBD69A63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0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preserve="1">
  <p:cSld name="Imagen con títul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1785"/>
            <a:ext cx="1219517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4;p23">
            <a:extLst>
              <a:ext uri="{FF2B5EF4-FFF2-40B4-BE49-F238E27FC236}">
                <a16:creationId xmlns:a16="http://schemas.microsoft.com/office/drawing/2014/main" id="{207D4C60-9623-2B12-37D3-10A1ED4CB1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2782" y="2172117"/>
            <a:ext cx="6116751" cy="144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691D3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078B41A-4776-23AB-756D-FCD2D11E6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1300" y="499803"/>
            <a:ext cx="7228421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0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 preserve="1">
  <p:cSld name="1_Diseño personalizad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2564" y="0"/>
            <a:ext cx="12349898" cy="69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4;p23">
            <a:extLst>
              <a:ext uri="{FF2B5EF4-FFF2-40B4-BE49-F238E27FC236}">
                <a16:creationId xmlns:a16="http://schemas.microsoft.com/office/drawing/2014/main" id="{ADBF921E-1090-1E06-D602-C8ADA31EDF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849" y="444841"/>
            <a:ext cx="3657599" cy="171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 b="1" i="0" u="none" strike="noStrike" cap="none">
                <a:solidFill>
                  <a:srgbClr val="691D3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E85E161D-07D3-95C3-EA6C-E8C209F6F2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1455" y="2738725"/>
            <a:ext cx="7265422" cy="4014371"/>
          </a:xfrm>
          <a:prstGeom prst="rect">
            <a:avLst/>
          </a:prstGeom>
        </p:spPr>
        <p:txBody>
          <a:bodyPr/>
          <a:lstStyle>
            <a:lvl1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600" b="0" i="0" u="none" strike="noStrike" cap="non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nonsequam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liquia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enimoluptam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cum quis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nonserundi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magnis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maiosa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utasimint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Tas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consect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iandamus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sendi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parumetur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quibusciate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nonserovidus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es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dolori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repello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blaut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occumque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ditatem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volupiet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esed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officim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usdam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ilique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culluptae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quamusapero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volessit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denisque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sus apita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spella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alici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vendunte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corepedit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peribus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in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archit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hillectota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qui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nonsecullaut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dolupta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cullupid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molorum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susdam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dolor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audanihit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expera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?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Itatur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rerciis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verem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hilluptiusam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pro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conserchil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dolupienis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eostora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faceatiam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comnis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ad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entum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enihil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estio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te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essedit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pores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ipsum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quat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</a:t>
            </a:r>
            <a:r>
              <a:rPr lang="es-MX" sz="1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dirty="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eum</a:t>
            </a:r>
            <a:endParaRPr lang="es-MX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BFF35E79-82F6-7F3C-283C-A267A71D2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2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79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51" r:id="rId13"/>
    <p:sldLayoutId id="2147483652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0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17.png"/><Relationship Id="rId10" Type="http://schemas.microsoft.com/office/2007/relationships/diagramDrawing" Target="../diagrams/drawing2.xml"/><Relationship Id="rId4" Type="http://schemas.microsoft.com/office/2007/relationships/hdphoto" Target="../media/hdphoto2.wdp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3.wdp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diagramDrawing" Target="../diagrams/drawing4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diagramColors" Target="../diagrams/colors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diagramQuickStyle" Target="../diagrams/quickStyle4.xml"/><Relationship Id="rId5" Type="http://schemas.microsoft.com/office/2007/relationships/hdphoto" Target="../media/hdphoto4.wdp"/><Relationship Id="rId10" Type="http://schemas.openxmlformats.org/officeDocument/2006/relationships/diagramLayout" Target="../diagrams/layout4.xml"/><Relationship Id="rId4" Type="http://schemas.openxmlformats.org/officeDocument/2006/relationships/image" Target="../media/image22.png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2424798"/>
            <a:ext cx="11763374" cy="120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PLAGAS NO CUARENTENARIAS REGLAMENTADAS (PNCR) EN </a:t>
            </a:r>
            <a:r>
              <a:rPr lang="es-MX" sz="4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MÉXICO</a:t>
            </a:r>
            <a:endParaRPr lang="es-MX" sz="4000" dirty="0"/>
          </a:p>
        </p:txBody>
      </p:sp>
      <p:cxnSp>
        <p:nvCxnSpPr>
          <p:cNvPr id="5" name="Google Shape;64;p2">
            <a:extLst>
              <a:ext uri="{FF2B5EF4-FFF2-40B4-BE49-F238E27FC236}">
                <a16:creationId xmlns:a16="http://schemas.microsoft.com/office/drawing/2014/main" id="{0C5BD995-9345-A0CC-9B02-102E3302B044}"/>
              </a:ext>
            </a:extLst>
          </p:cNvPr>
          <p:cNvCxnSpPr>
            <a:cxnSpLocks/>
          </p:cNvCxnSpPr>
          <p:nvPr/>
        </p:nvCxnSpPr>
        <p:spPr>
          <a:xfrm>
            <a:off x="2505562" y="3977738"/>
            <a:ext cx="7183802" cy="0"/>
          </a:xfrm>
          <a:prstGeom prst="straightConnector1">
            <a:avLst/>
          </a:prstGeom>
          <a:noFill/>
          <a:ln w="38100" cap="flat" cmpd="sng">
            <a:solidFill>
              <a:srgbClr val="A57F2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922421" y="4129046"/>
            <a:ext cx="9918533" cy="115436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48</a:t>
            </a:r>
            <a:r>
              <a:rPr lang="en-US" b="1" baseline="30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North American Plant Protection Organization (NAPPO)</a:t>
            </a:r>
            <a:endParaRPr lang="es-MX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544" y="328866"/>
            <a:ext cx="6357255" cy="724471"/>
          </a:xfrm>
        </p:spPr>
        <p:txBody>
          <a:bodyPr/>
          <a:lstStyle/>
          <a:p>
            <a:r>
              <a:rPr lang="es-MX" sz="2800" dirty="0"/>
              <a:t>Categorización de plagas como PCNR en México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424544" y="1472973"/>
            <a:ext cx="2770719" cy="400111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chemeClr val="tx1"/>
                </a:solidFill>
              </a:rPr>
              <a:t>Antecedentes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446" t="17843" r="36201" b="24379"/>
          <a:stretch/>
        </p:blipFill>
        <p:spPr>
          <a:xfrm>
            <a:off x="7863840" y="1673029"/>
            <a:ext cx="3100572" cy="393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74769565"/>
              </p:ext>
            </p:extLst>
          </p:nvPr>
        </p:nvGraphicFramePr>
        <p:xfrm>
          <a:off x="424544" y="2060186"/>
          <a:ext cx="7147510" cy="348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250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544" y="402795"/>
            <a:ext cx="6357255" cy="724471"/>
          </a:xfrm>
        </p:spPr>
        <p:txBody>
          <a:bodyPr/>
          <a:lstStyle/>
          <a:p>
            <a:r>
              <a:rPr lang="es-MX" sz="2800" dirty="0"/>
              <a:t>Situación actual de las PNCR en México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4544" y="1273833"/>
            <a:ext cx="7897523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 cuenta con un listado de 26 especies reglamentadas como PNCR 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672804"/>
              </p:ext>
            </p:extLst>
          </p:nvPr>
        </p:nvGraphicFramePr>
        <p:xfrm>
          <a:off x="437234" y="1936298"/>
          <a:ext cx="3274696" cy="1989161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114300">
                    <a:prstClr val="black"/>
                  </a:innerShdw>
                </a:effectLst>
                <a:tableStyleId>{69012ECD-51FC-41F1-AA8D-1B2483CD663E}</a:tableStyleId>
              </a:tblPr>
              <a:tblGrid>
                <a:gridCol w="3274696">
                  <a:extLst>
                    <a:ext uri="{9D8B030D-6E8A-4147-A177-3AD203B41FA5}">
                      <a16:colId xmlns:a16="http://schemas.microsoft.com/office/drawing/2014/main" val="1425153531"/>
                    </a:ext>
                  </a:extLst>
                </a:gridCol>
              </a:tblGrid>
              <a:tr h="229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Agave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8111387"/>
                  </a:ext>
                </a:extLst>
              </a:tr>
              <a:tr h="428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1. Insecto - picudo del agave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Scyphophorus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 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acupunctatus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488188"/>
                  </a:ext>
                </a:extLst>
              </a:tr>
              <a:tr h="208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2. Bacteria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Pectobacterium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 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carotovorum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1902842"/>
                  </a:ext>
                </a:extLst>
              </a:tr>
              <a:tr h="208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3. Hongo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Cercospora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 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agavicola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7411459"/>
                  </a:ext>
                </a:extLst>
              </a:tr>
              <a:tr h="208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4. Hongo (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Fusarium moniliforme)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008045"/>
                  </a:ext>
                </a:extLst>
              </a:tr>
              <a:tr h="208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5. Hongo (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Fusarium 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oxysporum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2113063"/>
                  </a:ext>
                </a:extLst>
              </a:tr>
              <a:tr h="208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6. Hongo</a:t>
                      </a:r>
                      <a:r>
                        <a:rPr lang="es-MX" sz="1400" baseline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Thielaviopsis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paradoxa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4830203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746158"/>
              </p:ext>
            </p:extLst>
          </p:nvPr>
        </p:nvGraphicFramePr>
        <p:xfrm>
          <a:off x="4008591" y="1936298"/>
          <a:ext cx="3564304" cy="2900999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114300">
                    <a:prstClr val="black"/>
                  </a:innerShdw>
                </a:effectLst>
                <a:tableStyleId>{912C8C85-51F0-491E-9774-3900AFEF0FD7}</a:tableStyleId>
              </a:tblPr>
              <a:tblGrid>
                <a:gridCol w="3564304">
                  <a:extLst>
                    <a:ext uri="{9D8B030D-6E8A-4147-A177-3AD203B41FA5}">
                      <a16:colId xmlns:a16="http://schemas.microsoft.com/office/drawing/2014/main" val="760013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Cítricos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2849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1. Virus</a:t>
                      </a:r>
                      <a:r>
                        <a:rPr lang="es-MX" sz="1400" kern="1200" baseline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-  virus t</a:t>
                      </a: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risteza de los cítricos (</a:t>
                      </a:r>
                      <a:r>
                        <a:rPr lang="es-MX" sz="1400" i="1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Citrus tristeza virus</a:t>
                      </a: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kern="1200" dirty="0">
                        <a:solidFill>
                          <a:schemeClr val="dk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803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2. </a:t>
                      </a:r>
                      <a:r>
                        <a:rPr lang="es-MX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Viroide-exocortis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(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Citrus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exocortis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viroid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=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Citrus exocortis </a:t>
                      </a:r>
                      <a:r>
                        <a:rPr lang="es-MX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pospiviroid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378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3. </a:t>
                      </a:r>
                      <a:r>
                        <a:rPr lang="en-US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Viroide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- cachexia (</a:t>
                      </a:r>
                      <a:r>
                        <a:rPr lang="en-US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Hop stunt viroid – citrus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=</a:t>
                      </a:r>
                      <a:r>
                        <a:rPr lang="en-US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Hop stunt viroid </a:t>
                      </a:r>
                      <a:r>
                        <a:rPr lang="en-US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variante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citrus, =</a:t>
                      </a:r>
                      <a:r>
                        <a:rPr lang="en-US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Citrus cachexia viroid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1581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4. Virus - </a:t>
                      </a:r>
                      <a:r>
                        <a:rPr lang="es-MX" sz="1400" kern="12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psorosis</a:t>
                      </a: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(</a:t>
                      </a:r>
                      <a:r>
                        <a:rPr lang="es-MX" sz="1400" i="1" kern="12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Ophiovirus</a:t>
                      </a:r>
                      <a:r>
                        <a:rPr lang="es-MX" sz="1400" i="1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i="1" kern="12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citri</a:t>
                      </a: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=</a:t>
                      </a:r>
                      <a:r>
                        <a:rPr lang="es-MX" sz="1400" i="1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Citrus </a:t>
                      </a:r>
                      <a:r>
                        <a:rPr lang="es-MX" sz="1400" i="1" kern="12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psorosis</a:t>
                      </a:r>
                      <a:r>
                        <a:rPr lang="es-MX" sz="1400" i="1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virus</a:t>
                      </a: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=Virus psorosis de los cítricos) </a:t>
                      </a:r>
                      <a:endParaRPr lang="es-MX" sz="1400" b="0" kern="1200" dirty="0">
                        <a:solidFill>
                          <a:schemeClr val="dk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729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5. Bacteria</a:t>
                      </a:r>
                      <a:r>
                        <a:rPr lang="es-MX" sz="1400" kern="1200" baseline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- </a:t>
                      </a: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HLB (</a:t>
                      </a:r>
                      <a:r>
                        <a:rPr lang="es-MX" sz="1400" i="1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Candidatus Liberibacter </a:t>
                      </a:r>
                      <a:r>
                        <a:rPr lang="es-MX" sz="14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asiaticus)</a:t>
                      </a:r>
                      <a:endParaRPr lang="es-MX" sz="1400" b="0" kern="1200" dirty="0">
                        <a:solidFill>
                          <a:schemeClr val="dk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6631398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148451"/>
              </p:ext>
            </p:extLst>
          </p:nvPr>
        </p:nvGraphicFramePr>
        <p:xfrm>
          <a:off x="7933383" y="1936298"/>
          <a:ext cx="3566542" cy="3485833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114300">
                    <a:prstClr val="black"/>
                  </a:innerShdw>
                </a:effectLst>
                <a:tableStyleId>{72833802-FEF1-4C79-8D5D-14CF1EAF98D9}</a:tableStyleId>
              </a:tblPr>
              <a:tblGrid>
                <a:gridCol w="3566542">
                  <a:extLst>
                    <a:ext uri="{9D8B030D-6E8A-4147-A177-3AD203B41FA5}">
                      <a16:colId xmlns:a16="http://schemas.microsoft.com/office/drawing/2014/main" val="662411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Papa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5748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1. Bacteria</a:t>
                      </a:r>
                      <a:r>
                        <a:rPr lang="es-MX" sz="1400" baseline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Erwinia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sp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.)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4048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2. Hongo (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Streptomyces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scabiei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6509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3. Hongo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Phytophthora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infestans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0536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4. Hongo (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Fusarium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sp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.)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37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5. Hongo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Rhizoctonia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solani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077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6. Hongo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Verticillium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sp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.)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7494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7. Insecto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Epicaerus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cognatus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4692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8. Insecto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Phthorimaea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operculella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6583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9. Hongo (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Spongospora subterranea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1355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10. Virus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Potato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leafroll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virus)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3795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11. Virus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Potato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virus A)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2390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12. Virus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Potato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virus S)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134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13. Virus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Potato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virus X)</a:t>
                      </a:r>
                      <a:endParaRPr lang="es-MX" sz="1400" b="0" i="1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183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14. Virus – mosaico</a:t>
                      </a:r>
                      <a:r>
                        <a:rPr lang="es-MX" sz="1400" baseline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rugoso (</a:t>
                      </a:r>
                      <a:r>
                        <a:rPr lang="es-MX" sz="1400" i="1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Potato</a:t>
                      </a:r>
                      <a:r>
                        <a:rPr lang="es-MX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virus Y)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9237715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386366"/>
              </p:ext>
            </p:extLst>
          </p:nvPr>
        </p:nvGraphicFramePr>
        <p:xfrm>
          <a:off x="437234" y="4597861"/>
          <a:ext cx="3287386" cy="890905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114300">
                    <a:prstClr val="black"/>
                  </a:innerShdw>
                </a:effectLst>
                <a:tableStyleId>{F2DE63D5-997A-4646-A377-4702673A728D}</a:tableStyleId>
              </a:tblPr>
              <a:tblGrid>
                <a:gridCol w="3287386">
                  <a:extLst>
                    <a:ext uri="{9D8B030D-6E8A-4147-A177-3AD203B41FA5}">
                      <a16:colId xmlns:a16="http://schemas.microsoft.com/office/drawing/2014/main" val="6165223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Tomate, chile y berenjena</a:t>
                      </a:r>
                    </a:p>
                  </a:txBody>
                  <a:tcPr marL="68580" marR="68580" marT="0" marB="0">
                    <a:solidFill>
                      <a:srgbClr val="F7B8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231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1. Virus - virus </a:t>
                      </a:r>
                      <a:r>
                        <a:rPr lang="en-US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rugoso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del </a:t>
                      </a:r>
                      <a:r>
                        <a:rPr lang="en-US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tomate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(</a:t>
                      </a:r>
                      <a:r>
                        <a:rPr lang="en-US" sz="1400" i="1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Tomato brown rugose fruit virus 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[</a:t>
                      </a:r>
                      <a:r>
                        <a:rPr lang="en-US" sz="1400" dirty="0" err="1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ToBRFV</a:t>
                      </a:r>
                      <a:r>
                        <a:rPr lang="en-US" sz="14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])</a:t>
                      </a:r>
                      <a:endParaRPr lang="es-MX" sz="14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5788084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1397" b="57959"/>
          <a:stretch/>
        </p:blipFill>
        <p:spPr>
          <a:xfrm>
            <a:off x="3820160" y="5412818"/>
            <a:ext cx="1211509" cy="11409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13476" r="41820" b="57959"/>
          <a:stretch/>
        </p:blipFill>
        <p:spPr>
          <a:xfrm>
            <a:off x="5178092" y="5490238"/>
            <a:ext cx="1328174" cy="1063484"/>
          </a:xfrm>
          <a:prstGeom prst="rect">
            <a:avLst/>
          </a:prstGeom>
        </p:spPr>
      </p:pic>
      <p:pic>
        <p:nvPicPr>
          <p:cNvPr id="11" name="Picture 2" descr="Vectores de Png citricos - Descarga vectores gratis de gran calidad de  Freepik | Freepi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5" b="92257" l="3834" r="942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89" y="5412818"/>
            <a:ext cx="1432338" cy="10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2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544" y="328866"/>
            <a:ext cx="6357255" cy="724471"/>
          </a:xfrm>
        </p:spPr>
        <p:txBody>
          <a:bodyPr/>
          <a:lstStyle/>
          <a:p>
            <a:r>
              <a:rPr lang="es-MX" sz="2800" dirty="0"/>
              <a:t>Situación actual de las PNCR en México:  </a:t>
            </a:r>
            <a:br>
              <a:rPr lang="es-MX" sz="2800" dirty="0"/>
            </a:b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5640" y="5389498"/>
            <a:ext cx="3340343" cy="13489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286" r="988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7655" y="1751987"/>
            <a:ext cx="2436316" cy="15662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7" t="9820" r="1" b="57959"/>
          <a:stretch/>
        </p:blipFill>
        <p:spPr>
          <a:xfrm>
            <a:off x="9662719" y="3434304"/>
            <a:ext cx="1686187" cy="180220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24544" y="1455120"/>
            <a:ext cx="6096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txBody>
          <a:bodyPr>
            <a:spAutoFit/>
          </a:bodyPr>
          <a:lstStyle/>
          <a:p>
            <a:r>
              <a:rPr lang="es-MX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Beneficios de la categorización de las PCNR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385311162"/>
              </p:ext>
            </p:extLst>
          </p:nvPr>
        </p:nvGraphicFramePr>
        <p:xfrm>
          <a:off x="0" y="2293257"/>
          <a:ext cx="9111342" cy="444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35500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544" y="328866"/>
            <a:ext cx="6357255" cy="724471"/>
          </a:xfrm>
        </p:spPr>
        <p:txBody>
          <a:bodyPr/>
          <a:lstStyle/>
          <a:p>
            <a:r>
              <a:rPr lang="es-MX" sz="2800" dirty="0"/>
              <a:t>Situación actual de las PNCR en México: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1397" b="57959"/>
          <a:stretch/>
        </p:blipFill>
        <p:spPr>
          <a:xfrm>
            <a:off x="5893720" y="5563146"/>
            <a:ext cx="1374985" cy="12948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13476" r="41820" b="57959"/>
          <a:stretch/>
        </p:blipFill>
        <p:spPr>
          <a:xfrm>
            <a:off x="9138461" y="4988708"/>
            <a:ext cx="1940789" cy="1554012"/>
          </a:xfrm>
          <a:prstGeom prst="rect">
            <a:avLst/>
          </a:prstGeom>
        </p:spPr>
      </p:pic>
      <p:pic>
        <p:nvPicPr>
          <p:cNvPr id="1026" name="Picture 2" descr="File - Mexico Map - Svg - Mapa De Mexico En Png Transparent PNG - 1280x870  - Free Download on Nice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8" b="98492" l="2317" r="99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12" y="1729790"/>
            <a:ext cx="2692350" cy="196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44382712"/>
              </p:ext>
            </p:extLst>
          </p:nvPr>
        </p:nvGraphicFramePr>
        <p:xfrm>
          <a:off x="575160" y="2107769"/>
          <a:ext cx="8128000" cy="3481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ángulo 2"/>
          <p:cNvSpPr/>
          <p:nvPr/>
        </p:nvSpPr>
        <p:spPr>
          <a:xfrm>
            <a:off x="575160" y="1426405"/>
            <a:ext cx="904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Retos</a:t>
            </a:r>
          </a:p>
        </p:txBody>
      </p:sp>
    </p:spTree>
    <p:extLst>
      <p:ext uri="{BB962C8B-B14F-4D97-AF65-F5344CB8AC3E}">
        <p14:creationId xmlns:p14="http://schemas.microsoft.com/office/powerpoint/2010/main" val="406641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544" y="498199"/>
            <a:ext cx="6357255" cy="724471"/>
          </a:xfrm>
        </p:spPr>
        <p:txBody>
          <a:bodyPr/>
          <a:lstStyle/>
          <a:p>
            <a:r>
              <a:rPr lang="es-MX" sz="2800" dirty="0"/>
              <a:t>Situación actual de las PNCR en México:</a:t>
            </a:r>
          </a:p>
        </p:txBody>
      </p:sp>
      <p:pic>
        <p:nvPicPr>
          <p:cNvPr id="4" name="Picture 2" descr="File - Mexico Map - Svg - Mapa De Mexico En Png Transparent PNG - 1280x870  - Free Download on Nice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8492" l="2317" r="99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75" y="1318405"/>
            <a:ext cx="3110861" cy="22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de ubicación en el globo, diseño vectorial de seo local en estilo plano  moderno 5133488 Vector en Vecteez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" b="90000" l="8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87" y="2115880"/>
            <a:ext cx="994531" cy="9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cepto de impacto económico de coronavirus | Vector gratuito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7" b="97125" l="4633" r="96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349" y="3291981"/>
            <a:ext cx="2064092" cy="20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82" y="5106220"/>
            <a:ext cx="1580228" cy="1712317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336999472"/>
              </p:ext>
            </p:extLst>
          </p:nvPr>
        </p:nvGraphicFramePr>
        <p:xfrm>
          <a:off x="613582" y="1891429"/>
          <a:ext cx="7617393" cy="3832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Rectángulo 8"/>
          <p:cNvSpPr/>
          <p:nvPr/>
        </p:nvSpPr>
        <p:spPr>
          <a:xfrm>
            <a:off x="427011" y="1372383"/>
            <a:ext cx="904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Retos</a:t>
            </a:r>
          </a:p>
        </p:txBody>
      </p:sp>
    </p:spTree>
    <p:extLst>
      <p:ext uri="{BB962C8B-B14F-4D97-AF65-F5344CB8AC3E}">
        <p14:creationId xmlns:p14="http://schemas.microsoft.com/office/powerpoint/2010/main" val="104881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942138295"/>
              </p:ext>
            </p:extLst>
          </p:nvPr>
        </p:nvGraphicFramePr>
        <p:xfrm>
          <a:off x="599120" y="1603331"/>
          <a:ext cx="9897692" cy="5066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599120" y="309008"/>
            <a:ext cx="6357255" cy="724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400" b="1" i="0" u="none" strike="noStrike" kern="1200" cap="none" dirty="0" smtClean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r>
              <a:rPr lang="es-MX" sz="2800" dirty="0"/>
              <a:t>Situación actual de las PNCR en México: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99120" y="1133739"/>
            <a:ext cx="1867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559754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0D3DA-C314-47FF-0C43-56050B4CB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Gracias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9307132"/>
      </p:ext>
    </p:extLst>
  </p:cSld>
  <p:clrMapOvr>
    <a:masterClrMapping/>
  </p:clrMapOvr>
</p:sld>
</file>

<file path=ppt/theme/theme1.xml><?xml version="1.0" encoding="utf-8"?>
<a:theme xmlns:a="http://schemas.openxmlformats.org/drawingml/2006/main" name="5. PLANTILLA DE PRESENTACIONES 09-01-2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d07005-8444-42b2-a841-576e386ff06a">
      <Terms xmlns="http://schemas.microsoft.com/office/infopath/2007/PartnerControls"/>
    </lcf76f155ced4ddcb4097134ff3c332f>
    <TaxCatchAll xmlns="826fa057-fb92-41d3-a05d-69389c14cff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9" ma:contentTypeDescription="Create a new document." ma:contentTypeScope="" ma:versionID="59bff8a0fa15e84811eb26df86f894a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547236e0e5e5ee95d534b2772b9cafca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DEB7BF-7184-432C-AC20-A29A8C698580}">
  <ds:schemaRefs>
    <ds:schemaRef ds:uri="c240280a-bb3e-4298-a75d-00d14e36cf82"/>
    <ds:schemaRef ds:uri="http://www.w3.org/XML/1998/namespace"/>
    <ds:schemaRef ds:uri="c9675b25-a124-4130-800f-38d29de5b10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69A7E17-1EBF-4445-9F98-43421FCE13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8FDDDD-283B-4771-B649-8504F0D08073}"/>
</file>

<file path=docProps/app.xml><?xml version="1.0" encoding="utf-8"?>
<Properties xmlns="http://schemas.openxmlformats.org/officeDocument/2006/extended-properties" xmlns:vt="http://schemas.openxmlformats.org/officeDocument/2006/docPropsVTypes">
  <Template>5. PLANTILLA DE PRESENTACIONES 09-01-25</Template>
  <TotalTime>11170</TotalTime>
  <Words>862</Words>
  <Application>Microsoft Office PowerPoint</Application>
  <PresentationFormat>Widescreen</PresentationFormat>
  <Paragraphs>72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5. PLANTILLA DE PRESENTACIONES 09-01-25</vt:lpstr>
      <vt:lpstr>PLAGAS NO CUARENTENARIAS REGLAMENTADAS (PNCR) EN MÉXICO</vt:lpstr>
      <vt:lpstr>Categorización de plagas como PCNR en México</vt:lpstr>
      <vt:lpstr>Situación actual de las PNCR en México</vt:lpstr>
      <vt:lpstr>Situación actual de las PNCR en México:   </vt:lpstr>
      <vt:lpstr>Situación actual de las PNCR en México:</vt:lpstr>
      <vt:lpstr>Situación actual de las PNCR en México:</vt:lpstr>
      <vt:lpstr>PowerPoint Presentation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Lydia Gonzalez  Trinidad</cp:lastModifiedBy>
  <cp:revision>626</cp:revision>
  <cp:lastPrinted>2025-09-26T22:01:01Z</cp:lastPrinted>
  <dcterms:created xsi:type="dcterms:W3CDTF">2024-10-01T20:00:48Z</dcterms:created>
  <dcterms:modified xsi:type="dcterms:W3CDTF">2025-10-17T14:14:02Z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0x01010080DFBDAA08241146B46D0B1640CC890F</vt:lpwstr>
  </property>
</Properties>
</file>